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3"/>
  </p:notesMasterIdLst>
  <p:handoutMasterIdLst>
    <p:handoutMasterId r:id="rId34"/>
  </p:handoutMasterIdLst>
  <p:sldIdLst>
    <p:sldId id="327" r:id="rId5"/>
    <p:sldId id="331" r:id="rId6"/>
    <p:sldId id="332" r:id="rId7"/>
    <p:sldId id="262" r:id="rId8"/>
    <p:sldId id="293" r:id="rId9"/>
    <p:sldId id="277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269" r:id="rId20"/>
    <p:sldId id="342" r:id="rId21"/>
    <p:sldId id="304" r:id="rId22"/>
    <p:sldId id="343" r:id="rId23"/>
    <p:sldId id="305" r:id="rId24"/>
    <p:sldId id="344" r:id="rId25"/>
    <p:sldId id="307" r:id="rId26"/>
    <p:sldId id="345" r:id="rId27"/>
    <p:sldId id="347" r:id="rId28"/>
    <p:sldId id="306" r:id="rId29"/>
    <p:sldId id="346" r:id="rId30"/>
    <p:sldId id="308" r:id="rId31"/>
    <p:sldId id="270" r:id="rId3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1"/>
    <p:restoredTop sz="85144"/>
  </p:normalViewPr>
  <p:slideViewPr>
    <p:cSldViewPr snapToGrid="0" snapToObjects="1">
      <p:cViewPr varScale="1">
        <p:scale>
          <a:sx n="96" d="100"/>
          <a:sy n="96" d="100"/>
        </p:scale>
        <p:origin x="184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7E28C-97B9-4E9C-85DD-AADF3EB0215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11F15-3BA2-4ABE-9293-0A937EA89C91}">
      <dgm:prSet/>
      <dgm:spPr/>
      <dgm:t>
        <a:bodyPr/>
        <a:lstStyle/>
        <a:p>
          <a:pPr>
            <a:lnSpc>
              <a:spcPct val="100000"/>
            </a:lnSpc>
          </a:pPr>
          <a:r>
            <a:rPr lang="en-GH"/>
            <a:t>Cancer diagnosis often hinges on catching the subtle early signs hidden inside cell structures – signs that can mean the difference between timely treatment and missed opportunity</a:t>
          </a:r>
          <a:endParaRPr lang="en-US"/>
        </a:p>
      </dgm:t>
    </dgm:pt>
    <dgm:pt modelId="{21455DD4-6F9C-4D35-B611-76C3078B1367}" type="parTrans" cxnId="{2BC637C8-09BA-442D-8705-FB3E8DC0CA97}">
      <dgm:prSet/>
      <dgm:spPr/>
      <dgm:t>
        <a:bodyPr/>
        <a:lstStyle/>
        <a:p>
          <a:endParaRPr lang="en-US"/>
        </a:p>
      </dgm:t>
    </dgm:pt>
    <dgm:pt modelId="{EF04191E-ED16-4EA6-8BD5-58CE4FA539F4}" type="sibTrans" cxnId="{2BC637C8-09BA-442D-8705-FB3E8DC0CA97}">
      <dgm:prSet/>
      <dgm:spPr/>
      <dgm:t>
        <a:bodyPr/>
        <a:lstStyle/>
        <a:p>
          <a:endParaRPr lang="en-US"/>
        </a:p>
      </dgm:t>
    </dgm:pt>
    <dgm:pt modelId="{41D997D7-FE1D-4C1A-9ECE-CE5DA5EF0207}">
      <dgm:prSet/>
      <dgm:spPr/>
      <dgm:t>
        <a:bodyPr/>
        <a:lstStyle/>
        <a:p>
          <a:pPr>
            <a:lnSpc>
              <a:spcPct val="100000"/>
            </a:lnSpc>
          </a:pPr>
          <a:r>
            <a:rPr lang="en-GH"/>
            <a:t>This analysis set out to uncover those patterns: the characteristics that consistently separate benign from malignant samples, and whether learning can help amplify clinical decision-making</a:t>
          </a:r>
          <a:endParaRPr lang="en-US"/>
        </a:p>
      </dgm:t>
    </dgm:pt>
    <dgm:pt modelId="{50FC5D5C-B0D2-4C65-92DF-55C4D576E273}" type="parTrans" cxnId="{340FAF34-135D-4C60-9446-38FA61376A5C}">
      <dgm:prSet/>
      <dgm:spPr/>
      <dgm:t>
        <a:bodyPr/>
        <a:lstStyle/>
        <a:p>
          <a:endParaRPr lang="en-US"/>
        </a:p>
      </dgm:t>
    </dgm:pt>
    <dgm:pt modelId="{1CCCA711-B0DD-4D93-90D9-DEB0CDA6D08C}" type="sibTrans" cxnId="{340FAF34-135D-4C60-9446-38FA61376A5C}">
      <dgm:prSet/>
      <dgm:spPr/>
      <dgm:t>
        <a:bodyPr/>
        <a:lstStyle/>
        <a:p>
          <a:endParaRPr lang="en-US"/>
        </a:p>
      </dgm:t>
    </dgm:pt>
    <dgm:pt modelId="{EA400793-BA77-4206-BD90-1B3B5FFB1E53}">
      <dgm:prSet/>
      <dgm:spPr/>
      <dgm:t>
        <a:bodyPr/>
        <a:lstStyle/>
        <a:p>
          <a:pPr>
            <a:lnSpc>
              <a:spcPct val="100000"/>
            </a:lnSpc>
          </a:pPr>
          <a:r>
            <a:rPr lang="en-GH"/>
            <a:t>These findings reveal a clear story of irregularity, structure breakdown and diagnostic signals that appear across multiple features – all pointing towards the same conclusion: cancer leaves footprints and those footprints can be detected</a:t>
          </a:r>
          <a:endParaRPr lang="en-US"/>
        </a:p>
      </dgm:t>
    </dgm:pt>
    <dgm:pt modelId="{A5E7979E-411A-4C7C-A1B3-7B4D85A00F3D}" type="parTrans" cxnId="{8060C370-2943-4AB2-96F0-51B5B1000793}">
      <dgm:prSet/>
      <dgm:spPr/>
      <dgm:t>
        <a:bodyPr/>
        <a:lstStyle/>
        <a:p>
          <a:endParaRPr lang="en-US"/>
        </a:p>
      </dgm:t>
    </dgm:pt>
    <dgm:pt modelId="{CE0FF61B-4E45-40BF-BB58-19A866513F5A}" type="sibTrans" cxnId="{8060C370-2943-4AB2-96F0-51B5B1000793}">
      <dgm:prSet/>
      <dgm:spPr/>
      <dgm:t>
        <a:bodyPr/>
        <a:lstStyle/>
        <a:p>
          <a:endParaRPr lang="en-US"/>
        </a:p>
      </dgm:t>
    </dgm:pt>
    <dgm:pt modelId="{DF982AF7-69D9-4467-B9B9-CC7FB7CE2E16}" type="pres">
      <dgm:prSet presAssocID="{31C7E28C-97B9-4E9C-85DD-AADF3EB02152}" presName="root" presStyleCnt="0">
        <dgm:presLayoutVars>
          <dgm:dir/>
          <dgm:resizeHandles val="exact"/>
        </dgm:presLayoutVars>
      </dgm:prSet>
      <dgm:spPr/>
    </dgm:pt>
    <dgm:pt modelId="{6ED8D2CD-1B0D-404D-8879-F144B1C0835B}" type="pres">
      <dgm:prSet presAssocID="{18311F15-3BA2-4ABE-9293-0A937EA89C91}" presName="compNode" presStyleCnt="0"/>
      <dgm:spPr/>
    </dgm:pt>
    <dgm:pt modelId="{245C6F2C-31AC-42C1-B17D-56A760D74424}" type="pres">
      <dgm:prSet presAssocID="{18311F15-3BA2-4ABE-9293-0A937EA89C91}" presName="bgRect" presStyleLbl="bgShp" presStyleIdx="0" presStyleCnt="3"/>
      <dgm:spPr/>
    </dgm:pt>
    <dgm:pt modelId="{E231802A-7C7D-4E80-A916-AD3016E899E0}" type="pres">
      <dgm:prSet presAssocID="{18311F15-3BA2-4ABE-9293-0A937EA89C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8C09A6C-9D37-46F6-9D79-AAB0955A22FD}" type="pres">
      <dgm:prSet presAssocID="{18311F15-3BA2-4ABE-9293-0A937EA89C91}" presName="spaceRect" presStyleCnt="0"/>
      <dgm:spPr/>
    </dgm:pt>
    <dgm:pt modelId="{35136314-CD01-4780-8065-D3FC892B3A6B}" type="pres">
      <dgm:prSet presAssocID="{18311F15-3BA2-4ABE-9293-0A937EA89C91}" presName="parTx" presStyleLbl="revTx" presStyleIdx="0" presStyleCnt="3">
        <dgm:presLayoutVars>
          <dgm:chMax val="0"/>
          <dgm:chPref val="0"/>
        </dgm:presLayoutVars>
      </dgm:prSet>
      <dgm:spPr/>
    </dgm:pt>
    <dgm:pt modelId="{947E4372-515F-4087-A559-AF89245EEA18}" type="pres">
      <dgm:prSet presAssocID="{EF04191E-ED16-4EA6-8BD5-58CE4FA539F4}" presName="sibTrans" presStyleCnt="0"/>
      <dgm:spPr/>
    </dgm:pt>
    <dgm:pt modelId="{53041100-93F6-4A07-867E-60414C02FBF8}" type="pres">
      <dgm:prSet presAssocID="{41D997D7-FE1D-4C1A-9ECE-CE5DA5EF0207}" presName="compNode" presStyleCnt="0"/>
      <dgm:spPr/>
    </dgm:pt>
    <dgm:pt modelId="{B20E0E12-5242-4F33-947B-52154E51E7A3}" type="pres">
      <dgm:prSet presAssocID="{41D997D7-FE1D-4C1A-9ECE-CE5DA5EF0207}" presName="bgRect" presStyleLbl="bgShp" presStyleIdx="1" presStyleCnt="3"/>
      <dgm:spPr/>
    </dgm:pt>
    <dgm:pt modelId="{A84FB86C-48BF-4F78-BC79-2FE6B67C487A}" type="pres">
      <dgm:prSet presAssocID="{41D997D7-FE1D-4C1A-9ECE-CE5DA5EF02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E1164B4-A4C5-419F-8D88-B98253E52462}" type="pres">
      <dgm:prSet presAssocID="{41D997D7-FE1D-4C1A-9ECE-CE5DA5EF0207}" presName="spaceRect" presStyleCnt="0"/>
      <dgm:spPr/>
    </dgm:pt>
    <dgm:pt modelId="{EAC5BEBF-BE59-4DD6-8FCA-8FF4ABB771F3}" type="pres">
      <dgm:prSet presAssocID="{41D997D7-FE1D-4C1A-9ECE-CE5DA5EF0207}" presName="parTx" presStyleLbl="revTx" presStyleIdx="1" presStyleCnt="3">
        <dgm:presLayoutVars>
          <dgm:chMax val="0"/>
          <dgm:chPref val="0"/>
        </dgm:presLayoutVars>
      </dgm:prSet>
      <dgm:spPr/>
    </dgm:pt>
    <dgm:pt modelId="{AF7D5CAA-20E2-44EE-A44B-E3D4189189FE}" type="pres">
      <dgm:prSet presAssocID="{1CCCA711-B0DD-4D93-90D9-DEB0CDA6D08C}" presName="sibTrans" presStyleCnt="0"/>
      <dgm:spPr/>
    </dgm:pt>
    <dgm:pt modelId="{16AB3021-7CA5-4A0F-95BC-9891218B312F}" type="pres">
      <dgm:prSet presAssocID="{EA400793-BA77-4206-BD90-1B3B5FFB1E53}" presName="compNode" presStyleCnt="0"/>
      <dgm:spPr/>
    </dgm:pt>
    <dgm:pt modelId="{21001BC7-4CF1-41F7-9814-7C0596717426}" type="pres">
      <dgm:prSet presAssocID="{EA400793-BA77-4206-BD90-1B3B5FFB1E53}" presName="bgRect" presStyleLbl="bgShp" presStyleIdx="2" presStyleCnt="3"/>
      <dgm:spPr/>
    </dgm:pt>
    <dgm:pt modelId="{E59BBB90-22B2-4313-AA8C-F9308DB304C7}" type="pres">
      <dgm:prSet presAssocID="{EA400793-BA77-4206-BD90-1B3B5FFB1E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6E0CFA2-EFAB-4397-ADBE-2E734B2E5540}" type="pres">
      <dgm:prSet presAssocID="{EA400793-BA77-4206-BD90-1B3B5FFB1E53}" presName="spaceRect" presStyleCnt="0"/>
      <dgm:spPr/>
    </dgm:pt>
    <dgm:pt modelId="{D320BA38-7AA7-45AD-A64E-B191902CD487}" type="pres">
      <dgm:prSet presAssocID="{EA400793-BA77-4206-BD90-1B3B5FFB1E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2DE504-E8F1-4DFC-9B4B-612A377815A6}" type="presOf" srcId="{18311F15-3BA2-4ABE-9293-0A937EA89C91}" destId="{35136314-CD01-4780-8065-D3FC892B3A6B}" srcOrd="0" destOrd="0" presId="urn:microsoft.com/office/officeart/2018/2/layout/IconVerticalSolidList"/>
    <dgm:cxn modelId="{E7BE0E12-0207-405E-AE22-F0909DF517E7}" type="presOf" srcId="{41D997D7-FE1D-4C1A-9ECE-CE5DA5EF0207}" destId="{EAC5BEBF-BE59-4DD6-8FCA-8FF4ABB771F3}" srcOrd="0" destOrd="0" presId="urn:microsoft.com/office/officeart/2018/2/layout/IconVerticalSolidList"/>
    <dgm:cxn modelId="{340FAF34-135D-4C60-9446-38FA61376A5C}" srcId="{31C7E28C-97B9-4E9C-85DD-AADF3EB02152}" destId="{41D997D7-FE1D-4C1A-9ECE-CE5DA5EF0207}" srcOrd="1" destOrd="0" parTransId="{50FC5D5C-B0D2-4C65-92DF-55C4D576E273}" sibTransId="{1CCCA711-B0DD-4D93-90D9-DEB0CDA6D08C}"/>
    <dgm:cxn modelId="{8060C370-2943-4AB2-96F0-51B5B1000793}" srcId="{31C7E28C-97B9-4E9C-85DD-AADF3EB02152}" destId="{EA400793-BA77-4206-BD90-1B3B5FFB1E53}" srcOrd="2" destOrd="0" parTransId="{A5E7979E-411A-4C7C-A1B3-7B4D85A00F3D}" sibTransId="{CE0FF61B-4E45-40BF-BB58-19A866513F5A}"/>
    <dgm:cxn modelId="{4811E4B8-D449-4FDE-9DF9-15659DC8AD4A}" type="presOf" srcId="{31C7E28C-97B9-4E9C-85DD-AADF3EB02152}" destId="{DF982AF7-69D9-4467-B9B9-CC7FB7CE2E16}" srcOrd="0" destOrd="0" presId="urn:microsoft.com/office/officeart/2018/2/layout/IconVerticalSolidList"/>
    <dgm:cxn modelId="{2BC637C8-09BA-442D-8705-FB3E8DC0CA97}" srcId="{31C7E28C-97B9-4E9C-85DD-AADF3EB02152}" destId="{18311F15-3BA2-4ABE-9293-0A937EA89C91}" srcOrd="0" destOrd="0" parTransId="{21455DD4-6F9C-4D35-B611-76C3078B1367}" sibTransId="{EF04191E-ED16-4EA6-8BD5-58CE4FA539F4}"/>
    <dgm:cxn modelId="{6F7BE4F5-E085-4818-9CD8-CE294E99D34C}" type="presOf" srcId="{EA400793-BA77-4206-BD90-1B3B5FFB1E53}" destId="{D320BA38-7AA7-45AD-A64E-B191902CD487}" srcOrd="0" destOrd="0" presId="urn:microsoft.com/office/officeart/2018/2/layout/IconVerticalSolidList"/>
    <dgm:cxn modelId="{36F69DE3-B7DD-403C-A05B-99226EBAA7F5}" type="presParOf" srcId="{DF982AF7-69D9-4467-B9B9-CC7FB7CE2E16}" destId="{6ED8D2CD-1B0D-404D-8879-F144B1C0835B}" srcOrd="0" destOrd="0" presId="urn:microsoft.com/office/officeart/2018/2/layout/IconVerticalSolidList"/>
    <dgm:cxn modelId="{C0B7CC38-5023-450D-BB36-B138FEC10728}" type="presParOf" srcId="{6ED8D2CD-1B0D-404D-8879-F144B1C0835B}" destId="{245C6F2C-31AC-42C1-B17D-56A760D74424}" srcOrd="0" destOrd="0" presId="urn:microsoft.com/office/officeart/2018/2/layout/IconVerticalSolidList"/>
    <dgm:cxn modelId="{C8C8DCD9-6671-47F4-8D7A-C397A4D1C87E}" type="presParOf" srcId="{6ED8D2CD-1B0D-404D-8879-F144B1C0835B}" destId="{E231802A-7C7D-4E80-A916-AD3016E899E0}" srcOrd="1" destOrd="0" presId="urn:microsoft.com/office/officeart/2018/2/layout/IconVerticalSolidList"/>
    <dgm:cxn modelId="{E2CE7635-C23C-42E0-97B4-D3A75E9377D5}" type="presParOf" srcId="{6ED8D2CD-1B0D-404D-8879-F144B1C0835B}" destId="{58C09A6C-9D37-46F6-9D79-AAB0955A22FD}" srcOrd="2" destOrd="0" presId="urn:microsoft.com/office/officeart/2018/2/layout/IconVerticalSolidList"/>
    <dgm:cxn modelId="{960DEB68-4F22-4745-B428-912C1578F94F}" type="presParOf" srcId="{6ED8D2CD-1B0D-404D-8879-F144B1C0835B}" destId="{35136314-CD01-4780-8065-D3FC892B3A6B}" srcOrd="3" destOrd="0" presId="urn:microsoft.com/office/officeart/2018/2/layout/IconVerticalSolidList"/>
    <dgm:cxn modelId="{E59E866A-C381-41AB-9F0E-FB2E83E54CBB}" type="presParOf" srcId="{DF982AF7-69D9-4467-B9B9-CC7FB7CE2E16}" destId="{947E4372-515F-4087-A559-AF89245EEA18}" srcOrd="1" destOrd="0" presId="urn:microsoft.com/office/officeart/2018/2/layout/IconVerticalSolidList"/>
    <dgm:cxn modelId="{C421E461-94FE-440A-BB59-6CC2BB9C51BA}" type="presParOf" srcId="{DF982AF7-69D9-4467-B9B9-CC7FB7CE2E16}" destId="{53041100-93F6-4A07-867E-60414C02FBF8}" srcOrd="2" destOrd="0" presId="urn:microsoft.com/office/officeart/2018/2/layout/IconVerticalSolidList"/>
    <dgm:cxn modelId="{85321C0E-47EB-485E-9120-8977258155E7}" type="presParOf" srcId="{53041100-93F6-4A07-867E-60414C02FBF8}" destId="{B20E0E12-5242-4F33-947B-52154E51E7A3}" srcOrd="0" destOrd="0" presId="urn:microsoft.com/office/officeart/2018/2/layout/IconVerticalSolidList"/>
    <dgm:cxn modelId="{D34D3A3E-8C5B-4F10-9054-F233F36AA59D}" type="presParOf" srcId="{53041100-93F6-4A07-867E-60414C02FBF8}" destId="{A84FB86C-48BF-4F78-BC79-2FE6B67C487A}" srcOrd="1" destOrd="0" presId="urn:microsoft.com/office/officeart/2018/2/layout/IconVerticalSolidList"/>
    <dgm:cxn modelId="{2DDC261C-5F50-4FD4-BDCE-52BF1BDEC78B}" type="presParOf" srcId="{53041100-93F6-4A07-867E-60414C02FBF8}" destId="{CE1164B4-A4C5-419F-8D88-B98253E52462}" srcOrd="2" destOrd="0" presId="urn:microsoft.com/office/officeart/2018/2/layout/IconVerticalSolidList"/>
    <dgm:cxn modelId="{51FC6E81-D8A7-4CE7-BA17-DABDE7CF6E08}" type="presParOf" srcId="{53041100-93F6-4A07-867E-60414C02FBF8}" destId="{EAC5BEBF-BE59-4DD6-8FCA-8FF4ABB771F3}" srcOrd="3" destOrd="0" presId="urn:microsoft.com/office/officeart/2018/2/layout/IconVerticalSolidList"/>
    <dgm:cxn modelId="{B410FFE6-C09C-496E-A783-B968C9AA94F0}" type="presParOf" srcId="{DF982AF7-69D9-4467-B9B9-CC7FB7CE2E16}" destId="{AF7D5CAA-20E2-44EE-A44B-E3D4189189FE}" srcOrd="3" destOrd="0" presId="urn:microsoft.com/office/officeart/2018/2/layout/IconVerticalSolidList"/>
    <dgm:cxn modelId="{D1674514-14D4-498A-A1CA-77720C1038A6}" type="presParOf" srcId="{DF982AF7-69D9-4467-B9B9-CC7FB7CE2E16}" destId="{16AB3021-7CA5-4A0F-95BC-9891218B312F}" srcOrd="4" destOrd="0" presId="urn:microsoft.com/office/officeart/2018/2/layout/IconVerticalSolidList"/>
    <dgm:cxn modelId="{718B1A96-6A15-4F57-9453-9D6DE83025B2}" type="presParOf" srcId="{16AB3021-7CA5-4A0F-95BC-9891218B312F}" destId="{21001BC7-4CF1-41F7-9814-7C0596717426}" srcOrd="0" destOrd="0" presId="urn:microsoft.com/office/officeart/2018/2/layout/IconVerticalSolidList"/>
    <dgm:cxn modelId="{9889199B-4666-47E8-B16E-4CBD4B0BEEDF}" type="presParOf" srcId="{16AB3021-7CA5-4A0F-95BC-9891218B312F}" destId="{E59BBB90-22B2-4313-AA8C-F9308DB304C7}" srcOrd="1" destOrd="0" presId="urn:microsoft.com/office/officeart/2018/2/layout/IconVerticalSolidList"/>
    <dgm:cxn modelId="{FE87965A-B278-413B-9C1E-D5FB33E1B3CB}" type="presParOf" srcId="{16AB3021-7CA5-4A0F-95BC-9891218B312F}" destId="{96E0CFA2-EFAB-4397-ADBE-2E734B2E5540}" srcOrd="2" destOrd="0" presId="urn:microsoft.com/office/officeart/2018/2/layout/IconVerticalSolidList"/>
    <dgm:cxn modelId="{170DE89A-1272-4596-B7B1-EE12E8DB26A8}" type="presParOf" srcId="{16AB3021-7CA5-4A0F-95BC-9891218B312F}" destId="{D320BA38-7AA7-45AD-A64E-B191902CD4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052042-ED4B-4734-8144-35CAF61F91E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50338A-4E06-45A0-9116-778F9C9A2F3B}">
      <dgm:prSet/>
      <dgm:spPr/>
      <dgm:t>
        <a:bodyPr/>
        <a:lstStyle/>
        <a:p>
          <a:r>
            <a:rPr lang="en-CA"/>
            <a:t>When tested, the model performed strongly – accurately distinguishing benign from malignant cases. </a:t>
          </a:r>
          <a:endParaRPr lang="en-US"/>
        </a:p>
      </dgm:t>
    </dgm:pt>
    <dgm:pt modelId="{BE0DAB9A-CE85-4CB5-B28C-18FEF6C30EB8}" type="parTrans" cxnId="{DE9A3E31-9875-4E41-B816-7A48B9345ACA}">
      <dgm:prSet/>
      <dgm:spPr/>
      <dgm:t>
        <a:bodyPr/>
        <a:lstStyle/>
        <a:p>
          <a:endParaRPr lang="en-US"/>
        </a:p>
      </dgm:t>
    </dgm:pt>
    <dgm:pt modelId="{1718E506-4D15-4B12-B976-D36AB6D76600}" type="sibTrans" cxnId="{DE9A3E31-9875-4E41-B816-7A48B9345ACA}">
      <dgm:prSet/>
      <dgm:spPr/>
      <dgm:t>
        <a:bodyPr/>
        <a:lstStyle/>
        <a:p>
          <a:endParaRPr lang="en-US"/>
        </a:p>
      </dgm:t>
    </dgm:pt>
    <dgm:pt modelId="{3B12D5DC-0312-4455-9983-3E3F74CF4D31}">
      <dgm:prSet/>
      <dgm:spPr/>
      <dgm:t>
        <a:bodyPr/>
        <a:lstStyle/>
        <a:p>
          <a:r>
            <a:rPr lang="en-US"/>
            <a:t>It doesn’t replace clinical judgment, but acts like a sharp assistant, able to flag cases that deserve a closer look</a:t>
          </a:r>
        </a:p>
      </dgm:t>
    </dgm:pt>
    <dgm:pt modelId="{44DDF848-31A4-4810-8988-513D9F0F694D}" type="parTrans" cxnId="{68B95EB3-1A0C-4539-ACDD-4A0F5F52DE7E}">
      <dgm:prSet/>
      <dgm:spPr/>
      <dgm:t>
        <a:bodyPr/>
        <a:lstStyle/>
        <a:p>
          <a:endParaRPr lang="en-US"/>
        </a:p>
      </dgm:t>
    </dgm:pt>
    <dgm:pt modelId="{86378868-D83D-4C4A-B47F-896C7FEC6E93}" type="sibTrans" cxnId="{68B95EB3-1A0C-4539-ACDD-4A0F5F52DE7E}">
      <dgm:prSet/>
      <dgm:spPr/>
      <dgm:t>
        <a:bodyPr/>
        <a:lstStyle/>
        <a:p>
          <a:endParaRPr lang="en-US"/>
        </a:p>
      </dgm:t>
    </dgm:pt>
    <dgm:pt modelId="{D21E1D22-EA1F-8A44-AE3E-C6BDF67A15D4}" type="pres">
      <dgm:prSet presAssocID="{F7052042-ED4B-4734-8144-35CAF61F91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1FFF90-4A04-E745-885D-6690ECD4A3E0}" type="pres">
      <dgm:prSet presAssocID="{DF50338A-4E06-45A0-9116-778F9C9A2F3B}" presName="hierRoot1" presStyleCnt="0"/>
      <dgm:spPr/>
    </dgm:pt>
    <dgm:pt modelId="{B2612424-D000-2A42-8BCD-A6755725279B}" type="pres">
      <dgm:prSet presAssocID="{DF50338A-4E06-45A0-9116-778F9C9A2F3B}" presName="composite" presStyleCnt="0"/>
      <dgm:spPr/>
    </dgm:pt>
    <dgm:pt modelId="{C121FFAA-28A8-3E45-959D-0C0D1B62BBFD}" type="pres">
      <dgm:prSet presAssocID="{DF50338A-4E06-45A0-9116-778F9C9A2F3B}" presName="background" presStyleLbl="node0" presStyleIdx="0" presStyleCnt="2"/>
      <dgm:spPr/>
    </dgm:pt>
    <dgm:pt modelId="{CD559CD0-1FD7-E645-869F-387A958A082A}" type="pres">
      <dgm:prSet presAssocID="{DF50338A-4E06-45A0-9116-778F9C9A2F3B}" presName="text" presStyleLbl="fgAcc0" presStyleIdx="0" presStyleCnt="2">
        <dgm:presLayoutVars>
          <dgm:chPref val="3"/>
        </dgm:presLayoutVars>
      </dgm:prSet>
      <dgm:spPr/>
    </dgm:pt>
    <dgm:pt modelId="{344DBEB3-9F0E-A44B-A0DC-992EF3185D9D}" type="pres">
      <dgm:prSet presAssocID="{DF50338A-4E06-45A0-9116-778F9C9A2F3B}" presName="hierChild2" presStyleCnt="0"/>
      <dgm:spPr/>
    </dgm:pt>
    <dgm:pt modelId="{B76A913D-11E0-2840-AC31-59D66590FDBB}" type="pres">
      <dgm:prSet presAssocID="{3B12D5DC-0312-4455-9983-3E3F74CF4D31}" presName="hierRoot1" presStyleCnt="0"/>
      <dgm:spPr/>
    </dgm:pt>
    <dgm:pt modelId="{5EFCD804-2948-304F-AF57-0594E89EC1FB}" type="pres">
      <dgm:prSet presAssocID="{3B12D5DC-0312-4455-9983-3E3F74CF4D31}" presName="composite" presStyleCnt="0"/>
      <dgm:spPr/>
    </dgm:pt>
    <dgm:pt modelId="{1789EFC9-9ED0-5A4C-9019-E4E836176870}" type="pres">
      <dgm:prSet presAssocID="{3B12D5DC-0312-4455-9983-3E3F74CF4D31}" presName="background" presStyleLbl="node0" presStyleIdx="1" presStyleCnt="2"/>
      <dgm:spPr/>
    </dgm:pt>
    <dgm:pt modelId="{8992763A-7B2D-2848-A517-9C4720914234}" type="pres">
      <dgm:prSet presAssocID="{3B12D5DC-0312-4455-9983-3E3F74CF4D31}" presName="text" presStyleLbl="fgAcc0" presStyleIdx="1" presStyleCnt="2">
        <dgm:presLayoutVars>
          <dgm:chPref val="3"/>
        </dgm:presLayoutVars>
      </dgm:prSet>
      <dgm:spPr/>
    </dgm:pt>
    <dgm:pt modelId="{D2292DFD-31B1-B349-95FE-9288B00A8DEF}" type="pres">
      <dgm:prSet presAssocID="{3B12D5DC-0312-4455-9983-3E3F74CF4D31}" presName="hierChild2" presStyleCnt="0"/>
      <dgm:spPr/>
    </dgm:pt>
  </dgm:ptLst>
  <dgm:cxnLst>
    <dgm:cxn modelId="{DE9A3E31-9875-4E41-B816-7A48B9345ACA}" srcId="{F7052042-ED4B-4734-8144-35CAF61F91EA}" destId="{DF50338A-4E06-45A0-9116-778F9C9A2F3B}" srcOrd="0" destOrd="0" parTransId="{BE0DAB9A-CE85-4CB5-B28C-18FEF6C30EB8}" sibTransId="{1718E506-4D15-4B12-B976-D36AB6D76600}"/>
    <dgm:cxn modelId="{70930D59-670C-704B-A9C6-5A6C8641F523}" type="presOf" srcId="{3B12D5DC-0312-4455-9983-3E3F74CF4D31}" destId="{8992763A-7B2D-2848-A517-9C4720914234}" srcOrd="0" destOrd="0" presId="urn:microsoft.com/office/officeart/2005/8/layout/hierarchy1"/>
    <dgm:cxn modelId="{C3C7EB5C-3457-4647-9620-20817869DEDA}" type="presOf" srcId="{F7052042-ED4B-4734-8144-35CAF61F91EA}" destId="{D21E1D22-EA1F-8A44-AE3E-C6BDF67A15D4}" srcOrd="0" destOrd="0" presId="urn:microsoft.com/office/officeart/2005/8/layout/hierarchy1"/>
    <dgm:cxn modelId="{68B95EB3-1A0C-4539-ACDD-4A0F5F52DE7E}" srcId="{F7052042-ED4B-4734-8144-35CAF61F91EA}" destId="{3B12D5DC-0312-4455-9983-3E3F74CF4D31}" srcOrd="1" destOrd="0" parTransId="{44DDF848-31A4-4810-8988-513D9F0F694D}" sibTransId="{86378868-D83D-4C4A-B47F-896C7FEC6E93}"/>
    <dgm:cxn modelId="{00CC90FE-D432-2B46-AA6F-C869A917533B}" type="presOf" srcId="{DF50338A-4E06-45A0-9116-778F9C9A2F3B}" destId="{CD559CD0-1FD7-E645-869F-387A958A082A}" srcOrd="0" destOrd="0" presId="urn:microsoft.com/office/officeart/2005/8/layout/hierarchy1"/>
    <dgm:cxn modelId="{FE9E479C-D10D-BE46-BE24-11E759DA12A0}" type="presParOf" srcId="{D21E1D22-EA1F-8A44-AE3E-C6BDF67A15D4}" destId="{961FFF90-4A04-E745-885D-6690ECD4A3E0}" srcOrd="0" destOrd="0" presId="urn:microsoft.com/office/officeart/2005/8/layout/hierarchy1"/>
    <dgm:cxn modelId="{AEE63AB4-A12D-5C49-A6DA-8DB400464D70}" type="presParOf" srcId="{961FFF90-4A04-E745-885D-6690ECD4A3E0}" destId="{B2612424-D000-2A42-8BCD-A6755725279B}" srcOrd="0" destOrd="0" presId="urn:microsoft.com/office/officeart/2005/8/layout/hierarchy1"/>
    <dgm:cxn modelId="{CDEF53DE-1541-D349-9074-7BE892A46FA8}" type="presParOf" srcId="{B2612424-D000-2A42-8BCD-A6755725279B}" destId="{C121FFAA-28A8-3E45-959D-0C0D1B62BBFD}" srcOrd="0" destOrd="0" presId="urn:microsoft.com/office/officeart/2005/8/layout/hierarchy1"/>
    <dgm:cxn modelId="{AFF34A5A-F155-2546-AC97-4665056A48AB}" type="presParOf" srcId="{B2612424-D000-2A42-8BCD-A6755725279B}" destId="{CD559CD0-1FD7-E645-869F-387A958A082A}" srcOrd="1" destOrd="0" presId="urn:microsoft.com/office/officeart/2005/8/layout/hierarchy1"/>
    <dgm:cxn modelId="{CBA86E6F-EDA4-B946-8E17-38EA2DF416A8}" type="presParOf" srcId="{961FFF90-4A04-E745-885D-6690ECD4A3E0}" destId="{344DBEB3-9F0E-A44B-A0DC-992EF3185D9D}" srcOrd="1" destOrd="0" presId="urn:microsoft.com/office/officeart/2005/8/layout/hierarchy1"/>
    <dgm:cxn modelId="{8FBD7E88-F639-454F-BDA0-C32F4ABCE76A}" type="presParOf" srcId="{D21E1D22-EA1F-8A44-AE3E-C6BDF67A15D4}" destId="{B76A913D-11E0-2840-AC31-59D66590FDBB}" srcOrd="1" destOrd="0" presId="urn:microsoft.com/office/officeart/2005/8/layout/hierarchy1"/>
    <dgm:cxn modelId="{1607D383-2426-C040-8AF4-ECB4B7E60E65}" type="presParOf" srcId="{B76A913D-11E0-2840-AC31-59D66590FDBB}" destId="{5EFCD804-2948-304F-AF57-0594E89EC1FB}" srcOrd="0" destOrd="0" presId="urn:microsoft.com/office/officeart/2005/8/layout/hierarchy1"/>
    <dgm:cxn modelId="{AA221635-E727-494E-9D8B-81AFEA4DC757}" type="presParOf" srcId="{5EFCD804-2948-304F-AF57-0594E89EC1FB}" destId="{1789EFC9-9ED0-5A4C-9019-E4E836176870}" srcOrd="0" destOrd="0" presId="urn:microsoft.com/office/officeart/2005/8/layout/hierarchy1"/>
    <dgm:cxn modelId="{D405C963-8948-FE47-8A75-0777642B8DAD}" type="presParOf" srcId="{5EFCD804-2948-304F-AF57-0594E89EC1FB}" destId="{8992763A-7B2D-2848-A517-9C4720914234}" srcOrd="1" destOrd="0" presId="urn:microsoft.com/office/officeart/2005/8/layout/hierarchy1"/>
    <dgm:cxn modelId="{55C0885C-0F9F-DB45-9568-133213929EFD}" type="presParOf" srcId="{B76A913D-11E0-2840-AC31-59D66590FDBB}" destId="{D2292DFD-31B1-B349-95FE-9288B00A8D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6ABF3-0E8A-416E-BFC9-D4F33F76AD1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0C10EE-6C3A-4A9F-A997-928AA116A63E}">
      <dgm:prSet/>
      <dgm:spPr/>
      <dgm:t>
        <a:bodyPr/>
        <a:lstStyle/>
        <a:p>
          <a:r>
            <a:rPr lang="en-CA"/>
            <a:t>Malignant cells break structural rules in multiple ways</a:t>
          </a:r>
          <a:endParaRPr lang="en-US"/>
        </a:p>
      </dgm:t>
    </dgm:pt>
    <dgm:pt modelId="{D6EF2CE9-1671-40E6-A364-E2B6F3981BF1}" type="parTrans" cxnId="{BA444D9D-0022-4FC8-BBE1-C2ECEE8057B7}">
      <dgm:prSet/>
      <dgm:spPr/>
      <dgm:t>
        <a:bodyPr/>
        <a:lstStyle/>
        <a:p>
          <a:endParaRPr lang="en-US"/>
        </a:p>
      </dgm:t>
    </dgm:pt>
    <dgm:pt modelId="{A4DE10BB-B1AF-4A3B-B3A0-F47DDF90DB47}" type="sibTrans" cxnId="{BA444D9D-0022-4FC8-BBE1-C2ECEE8057B7}">
      <dgm:prSet/>
      <dgm:spPr/>
      <dgm:t>
        <a:bodyPr/>
        <a:lstStyle/>
        <a:p>
          <a:endParaRPr lang="en-US"/>
        </a:p>
      </dgm:t>
    </dgm:pt>
    <dgm:pt modelId="{6DB0528C-3747-451A-B0A4-B1F27770A7CB}">
      <dgm:prSet/>
      <dgm:spPr/>
      <dgm:t>
        <a:bodyPr/>
        <a:lstStyle/>
        <a:p>
          <a:r>
            <a:rPr lang="en-US"/>
            <a:t>These deviations form recognizable patterns</a:t>
          </a:r>
        </a:p>
      </dgm:t>
    </dgm:pt>
    <dgm:pt modelId="{110066F2-890B-4EE4-A8EF-FAD8EC98B647}" type="parTrans" cxnId="{37083900-2ABF-42A2-B81C-D60BDF06A4D4}">
      <dgm:prSet/>
      <dgm:spPr/>
      <dgm:t>
        <a:bodyPr/>
        <a:lstStyle/>
        <a:p>
          <a:endParaRPr lang="en-US"/>
        </a:p>
      </dgm:t>
    </dgm:pt>
    <dgm:pt modelId="{2F2554B8-E448-4C71-AD10-C88C49E06250}" type="sibTrans" cxnId="{37083900-2ABF-42A2-B81C-D60BDF06A4D4}">
      <dgm:prSet/>
      <dgm:spPr/>
      <dgm:t>
        <a:bodyPr/>
        <a:lstStyle/>
        <a:p>
          <a:endParaRPr lang="en-US"/>
        </a:p>
      </dgm:t>
    </dgm:pt>
    <dgm:pt modelId="{E7213FD8-ABB0-4022-BBE3-B0CBD583F312}">
      <dgm:prSet/>
      <dgm:spPr/>
      <dgm:t>
        <a:bodyPr/>
        <a:lstStyle/>
        <a:p>
          <a:r>
            <a:rPr lang="en-US"/>
            <a:t>Combining features paints a clearer picture than any one measurement</a:t>
          </a:r>
        </a:p>
      </dgm:t>
    </dgm:pt>
    <dgm:pt modelId="{3FC6736F-B9DC-402C-92AC-AC4E8466B096}" type="parTrans" cxnId="{F6A34992-580A-4BA6-B0BB-A2FB7329C9F7}">
      <dgm:prSet/>
      <dgm:spPr/>
      <dgm:t>
        <a:bodyPr/>
        <a:lstStyle/>
        <a:p>
          <a:endParaRPr lang="en-US"/>
        </a:p>
      </dgm:t>
    </dgm:pt>
    <dgm:pt modelId="{9B8D54BD-83D2-4D16-A8B9-41C5BFF49C0E}" type="sibTrans" cxnId="{F6A34992-580A-4BA6-B0BB-A2FB7329C9F7}">
      <dgm:prSet/>
      <dgm:spPr/>
      <dgm:t>
        <a:bodyPr/>
        <a:lstStyle/>
        <a:p>
          <a:endParaRPr lang="en-US"/>
        </a:p>
      </dgm:t>
    </dgm:pt>
    <dgm:pt modelId="{E3F34865-FFE3-4DC3-9A1B-F50D8ABDB603}">
      <dgm:prSet/>
      <dgm:spPr/>
      <dgm:t>
        <a:bodyPr/>
        <a:lstStyle/>
        <a:p>
          <a:r>
            <a:rPr lang="en-US"/>
            <a:t>Machine learning can amplify early detection</a:t>
          </a:r>
        </a:p>
      </dgm:t>
    </dgm:pt>
    <dgm:pt modelId="{159ED209-57A9-485E-923B-2DCAE51A8168}" type="parTrans" cxnId="{F2C8751C-B707-4ADD-B19B-3F2A8FF65213}">
      <dgm:prSet/>
      <dgm:spPr/>
      <dgm:t>
        <a:bodyPr/>
        <a:lstStyle/>
        <a:p>
          <a:endParaRPr lang="en-US"/>
        </a:p>
      </dgm:t>
    </dgm:pt>
    <dgm:pt modelId="{51504ABE-7C65-4FC6-A90D-AAC019B3333D}" type="sibTrans" cxnId="{F2C8751C-B707-4ADD-B19B-3F2A8FF65213}">
      <dgm:prSet/>
      <dgm:spPr/>
      <dgm:t>
        <a:bodyPr/>
        <a:lstStyle/>
        <a:p>
          <a:endParaRPr lang="en-US"/>
        </a:p>
      </dgm:t>
    </dgm:pt>
    <dgm:pt modelId="{14A3A1D3-1E5E-4695-8FBA-20952E01B29B}" type="pres">
      <dgm:prSet presAssocID="{3386ABF3-0E8A-416E-BFC9-D4F33F76AD13}" presName="root" presStyleCnt="0">
        <dgm:presLayoutVars>
          <dgm:dir/>
          <dgm:resizeHandles val="exact"/>
        </dgm:presLayoutVars>
      </dgm:prSet>
      <dgm:spPr/>
    </dgm:pt>
    <dgm:pt modelId="{51BFB29E-86CB-4D13-B63E-B10F0193F6D7}" type="pres">
      <dgm:prSet presAssocID="{280C10EE-6C3A-4A9F-A997-928AA116A63E}" presName="compNode" presStyleCnt="0"/>
      <dgm:spPr/>
    </dgm:pt>
    <dgm:pt modelId="{1A64FF35-1C83-4186-9697-8FCD94FD9438}" type="pres">
      <dgm:prSet presAssocID="{280C10EE-6C3A-4A9F-A997-928AA116A6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88B3D4D-427B-4454-9179-4286D7720935}" type="pres">
      <dgm:prSet presAssocID="{280C10EE-6C3A-4A9F-A997-928AA116A63E}" presName="spaceRect" presStyleCnt="0"/>
      <dgm:spPr/>
    </dgm:pt>
    <dgm:pt modelId="{D5DE92F9-BB0E-4EE4-9C76-101A9216A294}" type="pres">
      <dgm:prSet presAssocID="{280C10EE-6C3A-4A9F-A997-928AA116A63E}" presName="textRect" presStyleLbl="revTx" presStyleIdx="0" presStyleCnt="4">
        <dgm:presLayoutVars>
          <dgm:chMax val="1"/>
          <dgm:chPref val="1"/>
        </dgm:presLayoutVars>
      </dgm:prSet>
      <dgm:spPr/>
    </dgm:pt>
    <dgm:pt modelId="{ECA56994-F7AE-40FA-A651-26EEC990D532}" type="pres">
      <dgm:prSet presAssocID="{A4DE10BB-B1AF-4A3B-B3A0-F47DDF90DB47}" presName="sibTrans" presStyleCnt="0"/>
      <dgm:spPr/>
    </dgm:pt>
    <dgm:pt modelId="{BCC3D793-6AF8-4C4E-BCC9-6B2E0B1E5F4B}" type="pres">
      <dgm:prSet presAssocID="{6DB0528C-3747-451A-B0A4-B1F27770A7CB}" presName="compNode" presStyleCnt="0"/>
      <dgm:spPr/>
    </dgm:pt>
    <dgm:pt modelId="{93983038-FE56-4389-B6C9-648877CEAA14}" type="pres">
      <dgm:prSet presAssocID="{6DB0528C-3747-451A-B0A4-B1F27770A7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78784EA-7F0D-4409-91A9-811B68F029FA}" type="pres">
      <dgm:prSet presAssocID="{6DB0528C-3747-451A-B0A4-B1F27770A7CB}" presName="spaceRect" presStyleCnt="0"/>
      <dgm:spPr/>
    </dgm:pt>
    <dgm:pt modelId="{1A700F32-613C-41F6-AE57-B333C89E886D}" type="pres">
      <dgm:prSet presAssocID="{6DB0528C-3747-451A-B0A4-B1F27770A7CB}" presName="textRect" presStyleLbl="revTx" presStyleIdx="1" presStyleCnt="4">
        <dgm:presLayoutVars>
          <dgm:chMax val="1"/>
          <dgm:chPref val="1"/>
        </dgm:presLayoutVars>
      </dgm:prSet>
      <dgm:spPr/>
    </dgm:pt>
    <dgm:pt modelId="{9D02BC16-F636-4607-84C6-3A9FA3A82BB1}" type="pres">
      <dgm:prSet presAssocID="{2F2554B8-E448-4C71-AD10-C88C49E06250}" presName="sibTrans" presStyleCnt="0"/>
      <dgm:spPr/>
    </dgm:pt>
    <dgm:pt modelId="{C73406A0-08FA-4178-B18D-D7A31E813337}" type="pres">
      <dgm:prSet presAssocID="{E7213FD8-ABB0-4022-BBE3-B0CBD583F312}" presName="compNode" presStyleCnt="0"/>
      <dgm:spPr/>
    </dgm:pt>
    <dgm:pt modelId="{53C6A9CC-EF9D-4342-BA86-951869E9F407}" type="pres">
      <dgm:prSet presAssocID="{E7213FD8-ABB0-4022-BBE3-B0CBD583F3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30D2C66D-8F5C-40B4-AD3A-EA5E1AC6A4EF}" type="pres">
      <dgm:prSet presAssocID="{E7213FD8-ABB0-4022-BBE3-B0CBD583F312}" presName="spaceRect" presStyleCnt="0"/>
      <dgm:spPr/>
    </dgm:pt>
    <dgm:pt modelId="{60DDB362-58D6-43D8-98C8-14536A426BCA}" type="pres">
      <dgm:prSet presAssocID="{E7213FD8-ABB0-4022-BBE3-B0CBD583F312}" presName="textRect" presStyleLbl="revTx" presStyleIdx="2" presStyleCnt="4">
        <dgm:presLayoutVars>
          <dgm:chMax val="1"/>
          <dgm:chPref val="1"/>
        </dgm:presLayoutVars>
      </dgm:prSet>
      <dgm:spPr/>
    </dgm:pt>
    <dgm:pt modelId="{B3F8022D-D0FD-4717-8319-D60BAD119B44}" type="pres">
      <dgm:prSet presAssocID="{9B8D54BD-83D2-4D16-A8B9-41C5BFF49C0E}" presName="sibTrans" presStyleCnt="0"/>
      <dgm:spPr/>
    </dgm:pt>
    <dgm:pt modelId="{B770679C-25DC-4494-9B76-33747030BAAA}" type="pres">
      <dgm:prSet presAssocID="{E3F34865-FFE3-4DC3-9A1B-F50D8ABDB603}" presName="compNode" presStyleCnt="0"/>
      <dgm:spPr/>
    </dgm:pt>
    <dgm:pt modelId="{51CFF413-C6EC-4BE8-96AC-8A109B4944D7}" type="pres">
      <dgm:prSet presAssocID="{E3F34865-FFE3-4DC3-9A1B-F50D8ABDB6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25422F-B3DE-48AF-BAF7-C422A348D0FA}" type="pres">
      <dgm:prSet presAssocID="{E3F34865-FFE3-4DC3-9A1B-F50D8ABDB603}" presName="spaceRect" presStyleCnt="0"/>
      <dgm:spPr/>
    </dgm:pt>
    <dgm:pt modelId="{08BFBDE9-351D-4EB8-9C9D-9B3B1E39496A}" type="pres">
      <dgm:prSet presAssocID="{E3F34865-FFE3-4DC3-9A1B-F50D8ABDB6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083900-2ABF-42A2-B81C-D60BDF06A4D4}" srcId="{3386ABF3-0E8A-416E-BFC9-D4F33F76AD13}" destId="{6DB0528C-3747-451A-B0A4-B1F27770A7CB}" srcOrd="1" destOrd="0" parTransId="{110066F2-890B-4EE4-A8EF-FAD8EC98B647}" sibTransId="{2F2554B8-E448-4C71-AD10-C88C49E06250}"/>
    <dgm:cxn modelId="{995C1013-BE38-4B31-8620-88A8DAF534E4}" type="presOf" srcId="{3386ABF3-0E8A-416E-BFC9-D4F33F76AD13}" destId="{14A3A1D3-1E5E-4695-8FBA-20952E01B29B}" srcOrd="0" destOrd="0" presId="urn:microsoft.com/office/officeart/2018/2/layout/IconLabelList"/>
    <dgm:cxn modelId="{F2C8751C-B707-4ADD-B19B-3F2A8FF65213}" srcId="{3386ABF3-0E8A-416E-BFC9-D4F33F76AD13}" destId="{E3F34865-FFE3-4DC3-9A1B-F50D8ABDB603}" srcOrd="3" destOrd="0" parTransId="{159ED209-57A9-485E-923B-2DCAE51A8168}" sibTransId="{51504ABE-7C65-4FC6-A90D-AAC019B3333D}"/>
    <dgm:cxn modelId="{ACE4BF33-E33A-4349-A398-606A1B41420E}" type="presOf" srcId="{280C10EE-6C3A-4A9F-A997-928AA116A63E}" destId="{D5DE92F9-BB0E-4EE4-9C76-101A9216A294}" srcOrd="0" destOrd="0" presId="urn:microsoft.com/office/officeart/2018/2/layout/IconLabelList"/>
    <dgm:cxn modelId="{F6A34992-580A-4BA6-B0BB-A2FB7329C9F7}" srcId="{3386ABF3-0E8A-416E-BFC9-D4F33F76AD13}" destId="{E7213FD8-ABB0-4022-BBE3-B0CBD583F312}" srcOrd="2" destOrd="0" parTransId="{3FC6736F-B9DC-402C-92AC-AC4E8466B096}" sibTransId="{9B8D54BD-83D2-4D16-A8B9-41C5BFF49C0E}"/>
    <dgm:cxn modelId="{BA444D9D-0022-4FC8-BBE1-C2ECEE8057B7}" srcId="{3386ABF3-0E8A-416E-BFC9-D4F33F76AD13}" destId="{280C10EE-6C3A-4A9F-A997-928AA116A63E}" srcOrd="0" destOrd="0" parTransId="{D6EF2CE9-1671-40E6-A364-E2B6F3981BF1}" sibTransId="{A4DE10BB-B1AF-4A3B-B3A0-F47DDF90DB47}"/>
    <dgm:cxn modelId="{5E3EBBCC-4B09-4CD5-A532-C5CB545FD238}" type="presOf" srcId="{E7213FD8-ABB0-4022-BBE3-B0CBD583F312}" destId="{60DDB362-58D6-43D8-98C8-14536A426BCA}" srcOrd="0" destOrd="0" presId="urn:microsoft.com/office/officeart/2018/2/layout/IconLabelList"/>
    <dgm:cxn modelId="{947CDCD5-A3E8-4FCB-A91D-1BF5610920ED}" type="presOf" srcId="{6DB0528C-3747-451A-B0A4-B1F27770A7CB}" destId="{1A700F32-613C-41F6-AE57-B333C89E886D}" srcOrd="0" destOrd="0" presId="urn:microsoft.com/office/officeart/2018/2/layout/IconLabelList"/>
    <dgm:cxn modelId="{2ED7DEED-E318-4EE4-A67F-07A44DFB29CD}" type="presOf" srcId="{E3F34865-FFE3-4DC3-9A1B-F50D8ABDB603}" destId="{08BFBDE9-351D-4EB8-9C9D-9B3B1E39496A}" srcOrd="0" destOrd="0" presId="urn:microsoft.com/office/officeart/2018/2/layout/IconLabelList"/>
    <dgm:cxn modelId="{CAC8B7D1-AFB8-461C-A2DE-8CC33516D49C}" type="presParOf" srcId="{14A3A1D3-1E5E-4695-8FBA-20952E01B29B}" destId="{51BFB29E-86CB-4D13-B63E-B10F0193F6D7}" srcOrd="0" destOrd="0" presId="urn:microsoft.com/office/officeart/2018/2/layout/IconLabelList"/>
    <dgm:cxn modelId="{254BB817-8289-4528-8990-206A254E4D47}" type="presParOf" srcId="{51BFB29E-86CB-4D13-B63E-B10F0193F6D7}" destId="{1A64FF35-1C83-4186-9697-8FCD94FD9438}" srcOrd="0" destOrd="0" presId="urn:microsoft.com/office/officeart/2018/2/layout/IconLabelList"/>
    <dgm:cxn modelId="{A893F6A6-A57B-49B0-864C-428AD4BE2929}" type="presParOf" srcId="{51BFB29E-86CB-4D13-B63E-B10F0193F6D7}" destId="{088B3D4D-427B-4454-9179-4286D7720935}" srcOrd="1" destOrd="0" presId="urn:microsoft.com/office/officeart/2018/2/layout/IconLabelList"/>
    <dgm:cxn modelId="{46BD4530-48E9-4840-9E5A-B79C51AB1C1D}" type="presParOf" srcId="{51BFB29E-86CB-4D13-B63E-B10F0193F6D7}" destId="{D5DE92F9-BB0E-4EE4-9C76-101A9216A294}" srcOrd="2" destOrd="0" presId="urn:microsoft.com/office/officeart/2018/2/layout/IconLabelList"/>
    <dgm:cxn modelId="{F9346299-85A8-4488-8D40-51BC98AAC429}" type="presParOf" srcId="{14A3A1D3-1E5E-4695-8FBA-20952E01B29B}" destId="{ECA56994-F7AE-40FA-A651-26EEC990D532}" srcOrd="1" destOrd="0" presId="urn:microsoft.com/office/officeart/2018/2/layout/IconLabelList"/>
    <dgm:cxn modelId="{A602CE59-AC50-4D20-AE2D-C04807B95E3A}" type="presParOf" srcId="{14A3A1D3-1E5E-4695-8FBA-20952E01B29B}" destId="{BCC3D793-6AF8-4C4E-BCC9-6B2E0B1E5F4B}" srcOrd="2" destOrd="0" presId="urn:microsoft.com/office/officeart/2018/2/layout/IconLabelList"/>
    <dgm:cxn modelId="{BC0BBDB9-5776-420E-8036-228C6ED842A9}" type="presParOf" srcId="{BCC3D793-6AF8-4C4E-BCC9-6B2E0B1E5F4B}" destId="{93983038-FE56-4389-B6C9-648877CEAA14}" srcOrd="0" destOrd="0" presId="urn:microsoft.com/office/officeart/2018/2/layout/IconLabelList"/>
    <dgm:cxn modelId="{6958EB27-4322-4EFE-A21C-57727FC041E9}" type="presParOf" srcId="{BCC3D793-6AF8-4C4E-BCC9-6B2E0B1E5F4B}" destId="{C78784EA-7F0D-4409-91A9-811B68F029FA}" srcOrd="1" destOrd="0" presId="urn:microsoft.com/office/officeart/2018/2/layout/IconLabelList"/>
    <dgm:cxn modelId="{8EAF87B9-AA95-4970-9153-A7B71DF7E21F}" type="presParOf" srcId="{BCC3D793-6AF8-4C4E-BCC9-6B2E0B1E5F4B}" destId="{1A700F32-613C-41F6-AE57-B333C89E886D}" srcOrd="2" destOrd="0" presId="urn:microsoft.com/office/officeart/2018/2/layout/IconLabelList"/>
    <dgm:cxn modelId="{38ACC419-D707-46E1-90BF-32C7CC585FDB}" type="presParOf" srcId="{14A3A1D3-1E5E-4695-8FBA-20952E01B29B}" destId="{9D02BC16-F636-4607-84C6-3A9FA3A82BB1}" srcOrd="3" destOrd="0" presId="urn:microsoft.com/office/officeart/2018/2/layout/IconLabelList"/>
    <dgm:cxn modelId="{DAC41D93-E707-4079-9283-0E17D28C66E9}" type="presParOf" srcId="{14A3A1D3-1E5E-4695-8FBA-20952E01B29B}" destId="{C73406A0-08FA-4178-B18D-D7A31E813337}" srcOrd="4" destOrd="0" presId="urn:microsoft.com/office/officeart/2018/2/layout/IconLabelList"/>
    <dgm:cxn modelId="{F728A7C6-8766-4452-BBAD-B21BBEA55E08}" type="presParOf" srcId="{C73406A0-08FA-4178-B18D-D7A31E813337}" destId="{53C6A9CC-EF9D-4342-BA86-951869E9F407}" srcOrd="0" destOrd="0" presId="urn:microsoft.com/office/officeart/2018/2/layout/IconLabelList"/>
    <dgm:cxn modelId="{9E2FABB1-73FF-4C95-B625-7CFDD0D97FFE}" type="presParOf" srcId="{C73406A0-08FA-4178-B18D-D7A31E813337}" destId="{30D2C66D-8F5C-40B4-AD3A-EA5E1AC6A4EF}" srcOrd="1" destOrd="0" presId="urn:microsoft.com/office/officeart/2018/2/layout/IconLabelList"/>
    <dgm:cxn modelId="{5AF058D6-9C6A-4825-92BB-23FC8D27AB0C}" type="presParOf" srcId="{C73406A0-08FA-4178-B18D-D7A31E813337}" destId="{60DDB362-58D6-43D8-98C8-14536A426BCA}" srcOrd="2" destOrd="0" presId="urn:microsoft.com/office/officeart/2018/2/layout/IconLabelList"/>
    <dgm:cxn modelId="{802756FF-8B02-4454-A831-AB855AE408FA}" type="presParOf" srcId="{14A3A1D3-1E5E-4695-8FBA-20952E01B29B}" destId="{B3F8022D-D0FD-4717-8319-D60BAD119B44}" srcOrd="5" destOrd="0" presId="urn:microsoft.com/office/officeart/2018/2/layout/IconLabelList"/>
    <dgm:cxn modelId="{5CDDC405-5035-4CB3-A98D-1331A1B7070C}" type="presParOf" srcId="{14A3A1D3-1E5E-4695-8FBA-20952E01B29B}" destId="{B770679C-25DC-4494-9B76-33747030BAAA}" srcOrd="6" destOrd="0" presId="urn:microsoft.com/office/officeart/2018/2/layout/IconLabelList"/>
    <dgm:cxn modelId="{E721D93A-86B8-4F0E-9D0F-D4A3BA937905}" type="presParOf" srcId="{B770679C-25DC-4494-9B76-33747030BAAA}" destId="{51CFF413-C6EC-4BE8-96AC-8A109B4944D7}" srcOrd="0" destOrd="0" presId="urn:microsoft.com/office/officeart/2018/2/layout/IconLabelList"/>
    <dgm:cxn modelId="{4EBFC2E7-1E91-4FAC-A9A3-CC0844053EEB}" type="presParOf" srcId="{B770679C-25DC-4494-9B76-33747030BAAA}" destId="{2325422F-B3DE-48AF-BAF7-C422A348D0FA}" srcOrd="1" destOrd="0" presId="urn:microsoft.com/office/officeart/2018/2/layout/IconLabelList"/>
    <dgm:cxn modelId="{7E72B2C2-8BB6-4FFA-906D-DD7A1753C588}" type="presParOf" srcId="{B770679C-25DC-4494-9B76-33747030BAAA}" destId="{08BFBDE9-351D-4EB8-9C9D-9B3B1E39496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33CBCC-5C17-4A5C-9B2D-14B2DE7F605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6AACD20-1A7A-4168-9861-BE16B77237A5}">
      <dgm:prSet/>
      <dgm:spPr/>
      <dgm:t>
        <a:bodyPr/>
        <a:lstStyle/>
        <a:p>
          <a:r>
            <a:rPr lang="en-CA"/>
            <a:t>This isn’t just data; it’s a preview of what diagnostic support could look like in the future</a:t>
          </a:r>
          <a:endParaRPr lang="en-US"/>
        </a:p>
      </dgm:t>
    </dgm:pt>
    <dgm:pt modelId="{FD9C0A37-6C6A-477D-8BE3-64752033D8F8}" type="parTrans" cxnId="{745A97A3-DFB4-411E-B42B-DB9B6B6E31B6}">
      <dgm:prSet/>
      <dgm:spPr/>
      <dgm:t>
        <a:bodyPr/>
        <a:lstStyle/>
        <a:p>
          <a:endParaRPr lang="en-US"/>
        </a:p>
      </dgm:t>
    </dgm:pt>
    <dgm:pt modelId="{C20DEF6E-4DF8-4A7C-BA29-1E157869A629}" type="sibTrans" cxnId="{745A97A3-DFB4-411E-B42B-DB9B6B6E31B6}">
      <dgm:prSet/>
      <dgm:spPr/>
      <dgm:t>
        <a:bodyPr/>
        <a:lstStyle/>
        <a:p>
          <a:endParaRPr lang="en-US"/>
        </a:p>
      </dgm:t>
    </dgm:pt>
    <dgm:pt modelId="{9FCCDAB7-B701-4238-8A6F-1B6AD90062D1}">
      <dgm:prSet/>
      <dgm:spPr/>
      <dgm:t>
        <a:bodyPr/>
        <a:lstStyle/>
        <a:p>
          <a:r>
            <a:rPr lang="en-US"/>
            <a:t>Models like these can help clinicians prioritize cases, reduce oversight and bring consistency to early screening</a:t>
          </a:r>
        </a:p>
      </dgm:t>
    </dgm:pt>
    <dgm:pt modelId="{9BA58A58-6072-465E-B6DF-6142DD8902B6}" type="parTrans" cxnId="{71048206-C832-4210-B8E2-573CC846EB09}">
      <dgm:prSet/>
      <dgm:spPr/>
      <dgm:t>
        <a:bodyPr/>
        <a:lstStyle/>
        <a:p>
          <a:endParaRPr lang="en-US"/>
        </a:p>
      </dgm:t>
    </dgm:pt>
    <dgm:pt modelId="{F5A73BB4-90A3-4009-8858-B1DCF25243D0}" type="sibTrans" cxnId="{71048206-C832-4210-B8E2-573CC846EB09}">
      <dgm:prSet/>
      <dgm:spPr/>
      <dgm:t>
        <a:bodyPr/>
        <a:lstStyle/>
        <a:p>
          <a:endParaRPr lang="en-US"/>
        </a:p>
      </dgm:t>
    </dgm:pt>
    <dgm:pt modelId="{E02317DD-1B63-41AF-859E-753A2572A690}" type="pres">
      <dgm:prSet presAssocID="{DE33CBCC-5C17-4A5C-9B2D-14B2DE7F605E}" presName="root" presStyleCnt="0">
        <dgm:presLayoutVars>
          <dgm:dir/>
          <dgm:resizeHandles val="exact"/>
        </dgm:presLayoutVars>
      </dgm:prSet>
      <dgm:spPr/>
    </dgm:pt>
    <dgm:pt modelId="{D6436EA1-E459-4F26-AA46-E709B81464A3}" type="pres">
      <dgm:prSet presAssocID="{DE33CBCC-5C17-4A5C-9B2D-14B2DE7F605E}" presName="container" presStyleCnt="0">
        <dgm:presLayoutVars>
          <dgm:dir/>
          <dgm:resizeHandles val="exact"/>
        </dgm:presLayoutVars>
      </dgm:prSet>
      <dgm:spPr/>
    </dgm:pt>
    <dgm:pt modelId="{82E72328-C964-422A-9AC7-5E46C3838251}" type="pres">
      <dgm:prSet presAssocID="{46AACD20-1A7A-4168-9861-BE16B77237A5}" presName="compNode" presStyleCnt="0"/>
      <dgm:spPr/>
    </dgm:pt>
    <dgm:pt modelId="{51C309CD-A7A6-4037-80EB-752ABB76FFD2}" type="pres">
      <dgm:prSet presAssocID="{46AACD20-1A7A-4168-9861-BE16B77237A5}" presName="iconBgRect" presStyleLbl="bgShp" presStyleIdx="0" presStyleCnt="2"/>
      <dgm:spPr/>
    </dgm:pt>
    <dgm:pt modelId="{F647732A-9DB3-4248-B4A9-37E58355CB9B}" type="pres">
      <dgm:prSet presAssocID="{46AACD20-1A7A-4168-9861-BE16B77237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22819F4-3352-4A15-9372-47DF78D00291}" type="pres">
      <dgm:prSet presAssocID="{46AACD20-1A7A-4168-9861-BE16B77237A5}" presName="spaceRect" presStyleCnt="0"/>
      <dgm:spPr/>
    </dgm:pt>
    <dgm:pt modelId="{B3B3CDF3-564A-48D3-9C78-04E08674DBEF}" type="pres">
      <dgm:prSet presAssocID="{46AACD20-1A7A-4168-9861-BE16B77237A5}" presName="textRect" presStyleLbl="revTx" presStyleIdx="0" presStyleCnt="2">
        <dgm:presLayoutVars>
          <dgm:chMax val="1"/>
          <dgm:chPref val="1"/>
        </dgm:presLayoutVars>
      </dgm:prSet>
      <dgm:spPr/>
    </dgm:pt>
    <dgm:pt modelId="{9E3E1F85-5C01-4536-860B-CEFBFD91D253}" type="pres">
      <dgm:prSet presAssocID="{C20DEF6E-4DF8-4A7C-BA29-1E157869A629}" presName="sibTrans" presStyleLbl="sibTrans2D1" presStyleIdx="0" presStyleCnt="0"/>
      <dgm:spPr/>
    </dgm:pt>
    <dgm:pt modelId="{56DBA2B8-8FA5-481C-B6A8-ED65E17C8ED0}" type="pres">
      <dgm:prSet presAssocID="{9FCCDAB7-B701-4238-8A6F-1B6AD90062D1}" presName="compNode" presStyleCnt="0"/>
      <dgm:spPr/>
    </dgm:pt>
    <dgm:pt modelId="{55D4216C-94B9-42E9-B5AC-9F9F72FED1FB}" type="pres">
      <dgm:prSet presAssocID="{9FCCDAB7-B701-4238-8A6F-1B6AD90062D1}" presName="iconBgRect" presStyleLbl="bgShp" presStyleIdx="1" presStyleCnt="2"/>
      <dgm:spPr/>
    </dgm:pt>
    <dgm:pt modelId="{37394AB5-1FA5-42F3-86EE-24B0417C1033}" type="pres">
      <dgm:prSet presAssocID="{9FCCDAB7-B701-4238-8A6F-1B6AD90062D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62C4680-8961-4763-94B6-ED4862952D25}" type="pres">
      <dgm:prSet presAssocID="{9FCCDAB7-B701-4238-8A6F-1B6AD90062D1}" presName="spaceRect" presStyleCnt="0"/>
      <dgm:spPr/>
    </dgm:pt>
    <dgm:pt modelId="{2221DC72-3686-444D-A2DF-E162265E8C2B}" type="pres">
      <dgm:prSet presAssocID="{9FCCDAB7-B701-4238-8A6F-1B6AD90062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048206-C832-4210-B8E2-573CC846EB09}" srcId="{DE33CBCC-5C17-4A5C-9B2D-14B2DE7F605E}" destId="{9FCCDAB7-B701-4238-8A6F-1B6AD90062D1}" srcOrd="1" destOrd="0" parTransId="{9BA58A58-6072-465E-B6DF-6142DD8902B6}" sibTransId="{F5A73BB4-90A3-4009-8858-B1DCF25243D0}"/>
    <dgm:cxn modelId="{D7369A5F-F617-4DD5-BCBC-AD1DE7D847A8}" type="presOf" srcId="{C20DEF6E-4DF8-4A7C-BA29-1E157869A629}" destId="{9E3E1F85-5C01-4536-860B-CEFBFD91D253}" srcOrd="0" destOrd="0" presId="urn:microsoft.com/office/officeart/2018/2/layout/IconCircleList"/>
    <dgm:cxn modelId="{C7845673-1903-48FE-83DE-9A72AD922826}" type="presOf" srcId="{DE33CBCC-5C17-4A5C-9B2D-14B2DE7F605E}" destId="{E02317DD-1B63-41AF-859E-753A2572A690}" srcOrd="0" destOrd="0" presId="urn:microsoft.com/office/officeart/2018/2/layout/IconCircleList"/>
    <dgm:cxn modelId="{745A97A3-DFB4-411E-B42B-DB9B6B6E31B6}" srcId="{DE33CBCC-5C17-4A5C-9B2D-14B2DE7F605E}" destId="{46AACD20-1A7A-4168-9861-BE16B77237A5}" srcOrd="0" destOrd="0" parTransId="{FD9C0A37-6C6A-477D-8BE3-64752033D8F8}" sibTransId="{C20DEF6E-4DF8-4A7C-BA29-1E157869A629}"/>
    <dgm:cxn modelId="{C85633DD-21B1-4C13-B6F3-4BA9FC560AEE}" type="presOf" srcId="{46AACD20-1A7A-4168-9861-BE16B77237A5}" destId="{B3B3CDF3-564A-48D3-9C78-04E08674DBEF}" srcOrd="0" destOrd="0" presId="urn:microsoft.com/office/officeart/2018/2/layout/IconCircleList"/>
    <dgm:cxn modelId="{9190F4F3-B76E-4B6A-BEE6-B88D42BCC6C2}" type="presOf" srcId="{9FCCDAB7-B701-4238-8A6F-1B6AD90062D1}" destId="{2221DC72-3686-444D-A2DF-E162265E8C2B}" srcOrd="0" destOrd="0" presId="urn:microsoft.com/office/officeart/2018/2/layout/IconCircleList"/>
    <dgm:cxn modelId="{9A270CC6-413C-43F8-B9D0-A6C032D6A7D2}" type="presParOf" srcId="{E02317DD-1B63-41AF-859E-753A2572A690}" destId="{D6436EA1-E459-4F26-AA46-E709B81464A3}" srcOrd="0" destOrd="0" presId="urn:microsoft.com/office/officeart/2018/2/layout/IconCircleList"/>
    <dgm:cxn modelId="{DD56C08D-6FC5-4D7E-A243-482A05BCFE6A}" type="presParOf" srcId="{D6436EA1-E459-4F26-AA46-E709B81464A3}" destId="{82E72328-C964-422A-9AC7-5E46C3838251}" srcOrd="0" destOrd="0" presId="urn:microsoft.com/office/officeart/2018/2/layout/IconCircleList"/>
    <dgm:cxn modelId="{0631E56A-8900-4124-8BCC-3BA6A0EE0B56}" type="presParOf" srcId="{82E72328-C964-422A-9AC7-5E46C3838251}" destId="{51C309CD-A7A6-4037-80EB-752ABB76FFD2}" srcOrd="0" destOrd="0" presId="urn:microsoft.com/office/officeart/2018/2/layout/IconCircleList"/>
    <dgm:cxn modelId="{D1779160-03DB-4412-914A-CAA14CAB06A2}" type="presParOf" srcId="{82E72328-C964-422A-9AC7-5E46C3838251}" destId="{F647732A-9DB3-4248-B4A9-37E58355CB9B}" srcOrd="1" destOrd="0" presId="urn:microsoft.com/office/officeart/2018/2/layout/IconCircleList"/>
    <dgm:cxn modelId="{EC82A5AC-5DB7-498A-9772-FB9E371857EC}" type="presParOf" srcId="{82E72328-C964-422A-9AC7-5E46C3838251}" destId="{F22819F4-3352-4A15-9372-47DF78D00291}" srcOrd="2" destOrd="0" presId="urn:microsoft.com/office/officeart/2018/2/layout/IconCircleList"/>
    <dgm:cxn modelId="{0AEC30C9-D94F-4D60-B727-BAE7F764BA14}" type="presParOf" srcId="{82E72328-C964-422A-9AC7-5E46C3838251}" destId="{B3B3CDF3-564A-48D3-9C78-04E08674DBEF}" srcOrd="3" destOrd="0" presId="urn:microsoft.com/office/officeart/2018/2/layout/IconCircleList"/>
    <dgm:cxn modelId="{4EB7D0DA-2406-44AC-B8F4-09F97F8AE3FF}" type="presParOf" srcId="{D6436EA1-E459-4F26-AA46-E709B81464A3}" destId="{9E3E1F85-5C01-4536-860B-CEFBFD91D253}" srcOrd="1" destOrd="0" presId="urn:microsoft.com/office/officeart/2018/2/layout/IconCircleList"/>
    <dgm:cxn modelId="{1F7E8573-71A2-4CC0-9739-7921B455156D}" type="presParOf" srcId="{D6436EA1-E459-4F26-AA46-E709B81464A3}" destId="{56DBA2B8-8FA5-481C-B6A8-ED65E17C8ED0}" srcOrd="2" destOrd="0" presId="urn:microsoft.com/office/officeart/2018/2/layout/IconCircleList"/>
    <dgm:cxn modelId="{E0F4EB5B-EABF-4314-892C-78D4F2C3FDA7}" type="presParOf" srcId="{56DBA2B8-8FA5-481C-B6A8-ED65E17C8ED0}" destId="{55D4216C-94B9-42E9-B5AC-9F9F72FED1FB}" srcOrd="0" destOrd="0" presId="urn:microsoft.com/office/officeart/2018/2/layout/IconCircleList"/>
    <dgm:cxn modelId="{E47C7E2A-EA14-4E6C-AD08-43FF141DD80F}" type="presParOf" srcId="{56DBA2B8-8FA5-481C-B6A8-ED65E17C8ED0}" destId="{37394AB5-1FA5-42F3-86EE-24B0417C1033}" srcOrd="1" destOrd="0" presId="urn:microsoft.com/office/officeart/2018/2/layout/IconCircleList"/>
    <dgm:cxn modelId="{E0D7DA81-F486-44DF-8DF9-0D54DCE6401F}" type="presParOf" srcId="{56DBA2B8-8FA5-481C-B6A8-ED65E17C8ED0}" destId="{A62C4680-8961-4763-94B6-ED4862952D25}" srcOrd="2" destOrd="0" presId="urn:microsoft.com/office/officeart/2018/2/layout/IconCircleList"/>
    <dgm:cxn modelId="{DDE888B2-CFC5-46BF-A940-B0431B643061}" type="presParOf" srcId="{56DBA2B8-8FA5-481C-B6A8-ED65E17C8ED0}" destId="{2221DC72-3686-444D-A2DF-E162265E8C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1EB8AA-EC18-43BC-B618-682EAD80880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AE908C-F3A9-40DE-B10B-EBEC20F52F55}">
      <dgm:prSet/>
      <dgm:spPr/>
      <dgm:t>
        <a:bodyPr/>
        <a:lstStyle/>
        <a:p>
          <a:r>
            <a:rPr lang="en-CA"/>
            <a:t>Explore more advanced models for increased precision</a:t>
          </a:r>
          <a:endParaRPr lang="en-US"/>
        </a:p>
      </dgm:t>
    </dgm:pt>
    <dgm:pt modelId="{A8D6984D-75BD-4CF5-A714-1A2A935A5321}" type="parTrans" cxnId="{EC44F329-7544-4D16-B7AE-176189878C6F}">
      <dgm:prSet/>
      <dgm:spPr/>
      <dgm:t>
        <a:bodyPr/>
        <a:lstStyle/>
        <a:p>
          <a:endParaRPr lang="en-US"/>
        </a:p>
      </dgm:t>
    </dgm:pt>
    <dgm:pt modelId="{13FBD5F2-6FDF-411C-9C3A-53FA852701D1}" type="sibTrans" cxnId="{EC44F329-7544-4D16-B7AE-176189878C6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3B565B2-0159-4EFB-8B93-3839E77BE67E}">
      <dgm:prSet/>
      <dgm:spPr/>
      <dgm:t>
        <a:bodyPr/>
        <a:lstStyle/>
        <a:p>
          <a:r>
            <a:rPr lang="en-US"/>
            <a:t>Gather more samples to strengthen generalization</a:t>
          </a:r>
        </a:p>
      </dgm:t>
    </dgm:pt>
    <dgm:pt modelId="{6E1893F4-8D15-452C-84E0-358514D3EE4F}" type="parTrans" cxnId="{F720F993-E3C7-416E-9F68-2EAA7F340623}">
      <dgm:prSet/>
      <dgm:spPr/>
      <dgm:t>
        <a:bodyPr/>
        <a:lstStyle/>
        <a:p>
          <a:endParaRPr lang="en-US"/>
        </a:p>
      </dgm:t>
    </dgm:pt>
    <dgm:pt modelId="{AB0334D3-3150-448D-B7AA-86BB688EB515}" type="sibTrans" cxnId="{F720F993-E3C7-416E-9F68-2EAA7F34062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56F1AA7-D2B7-4406-BE3C-EFDD1629B16A}">
      <dgm:prSet/>
      <dgm:spPr/>
      <dgm:t>
        <a:bodyPr/>
        <a:lstStyle/>
        <a:p>
          <a:r>
            <a:rPr lang="en-US"/>
            <a:t>Partner with clinical experts for real-world validation</a:t>
          </a:r>
        </a:p>
      </dgm:t>
    </dgm:pt>
    <dgm:pt modelId="{CC02AA0E-2A13-412F-B1FF-8DBF966C9B36}" type="parTrans" cxnId="{C3428875-9CFF-42AE-8D4E-70578F88B7BD}">
      <dgm:prSet/>
      <dgm:spPr/>
      <dgm:t>
        <a:bodyPr/>
        <a:lstStyle/>
        <a:p>
          <a:endParaRPr lang="en-US"/>
        </a:p>
      </dgm:t>
    </dgm:pt>
    <dgm:pt modelId="{B22865BA-D339-4FC0-976B-1A52047706FC}" type="sibTrans" cxnId="{C3428875-9CFF-42AE-8D4E-70578F88B7B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2A82091-E788-4A79-B6AC-B964B6BF72E0}">
      <dgm:prSet/>
      <dgm:spPr/>
      <dgm:t>
        <a:bodyPr/>
        <a:lstStyle/>
        <a:p>
          <a:r>
            <a:rPr lang="en-US"/>
            <a:t>Investigate automation possibilities for lab workflows</a:t>
          </a:r>
        </a:p>
      </dgm:t>
    </dgm:pt>
    <dgm:pt modelId="{5210CAD2-3B28-45F9-8A13-D80E1C90C071}" type="parTrans" cxnId="{F4CCE16E-58DD-45F5-92E8-5E60BFBCF56E}">
      <dgm:prSet/>
      <dgm:spPr/>
      <dgm:t>
        <a:bodyPr/>
        <a:lstStyle/>
        <a:p>
          <a:endParaRPr lang="en-US"/>
        </a:p>
      </dgm:t>
    </dgm:pt>
    <dgm:pt modelId="{C0FFCF87-4BDE-4A64-8BA0-253EF419E53D}" type="sibTrans" cxnId="{F4CCE16E-58DD-45F5-92E8-5E60BFBCF56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F362FEC-5C1E-BE45-B9FA-44C37DB46494}" type="pres">
      <dgm:prSet presAssocID="{8C1EB8AA-EC18-43BC-B618-682EAD80880E}" presName="Name0" presStyleCnt="0">
        <dgm:presLayoutVars>
          <dgm:animLvl val="lvl"/>
          <dgm:resizeHandles val="exact"/>
        </dgm:presLayoutVars>
      </dgm:prSet>
      <dgm:spPr/>
    </dgm:pt>
    <dgm:pt modelId="{52D803CF-8AA9-C649-85FF-D7DF39202FC7}" type="pres">
      <dgm:prSet presAssocID="{FDAE908C-F3A9-40DE-B10B-EBEC20F52F55}" presName="compositeNode" presStyleCnt="0">
        <dgm:presLayoutVars>
          <dgm:bulletEnabled val="1"/>
        </dgm:presLayoutVars>
      </dgm:prSet>
      <dgm:spPr/>
    </dgm:pt>
    <dgm:pt modelId="{100EE676-40BB-A447-B14D-8E396575C93B}" type="pres">
      <dgm:prSet presAssocID="{FDAE908C-F3A9-40DE-B10B-EBEC20F52F55}" presName="bgRect" presStyleLbl="alignNode1" presStyleIdx="0" presStyleCnt="4"/>
      <dgm:spPr/>
    </dgm:pt>
    <dgm:pt modelId="{0C18C34F-87DA-A246-8F8D-818F5FC158DE}" type="pres">
      <dgm:prSet presAssocID="{13FBD5F2-6FDF-411C-9C3A-53FA852701D1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0D17C46-1695-514E-B3D8-BF416229C4C2}" type="pres">
      <dgm:prSet presAssocID="{FDAE908C-F3A9-40DE-B10B-EBEC20F52F55}" presName="nodeRect" presStyleLbl="alignNode1" presStyleIdx="0" presStyleCnt="4">
        <dgm:presLayoutVars>
          <dgm:bulletEnabled val="1"/>
        </dgm:presLayoutVars>
      </dgm:prSet>
      <dgm:spPr/>
    </dgm:pt>
    <dgm:pt modelId="{BA2A5FBF-C63E-6145-B980-0C23C554AE8E}" type="pres">
      <dgm:prSet presAssocID="{13FBD5F2-6FDF-411C-9C3A-53FA852701D1}" presName="sibTrans" presStyleCnt="0"/>
      <dgm:spPr/>
    </dgm:pt>
    <dgm:pt modelId="{1413F6E1-88EA-CF4B-9EBA-82A9A2D68F4B}" type="pres">
      <dgm:prSet presAssocID="{C3B565B2-0159-4EFB-8B93-3839E77BE67E}" presName="compositeNode" presStyleCnt="0">
        <dgm:presLayoutVars>
          <dgm:bulletEnabled val="1"/>
        </dgm:presLayoutVars>
      </dgm:prSet>
      <dgm:spPr/>
    </dgm:pt>
    <dgm:pt modelId="{BBF9EC93-3076-3E42-B8B2-35F9E6DB553B}" type="pres">
      <dgm:prSet presAssocID="{C3B565B2-0159-4EFB-8B93-3839E77BE67E}" presName="bgRect" presStyleLbl="alignNode1" presStyleIdx="1" presStyleCnt="4"/>
      <dgm:spPr/>
    </dgm:pt>
    <dgm:pt modelId="{4E8F7927-59AE-3F48-8EF7-D75E60A4D8E2}" type="pres">
      <dgm:prSet presAssocID="{AB0334D3-3150-448D-B7AA-86BB688EB51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8BEDF6A-986C-1041-8A89-ED52C289283A}" type="pres">
      <dgm:prSet presAssocID="{C3B565B2-0159-4EFB-8B93-3839E77BE67E}" presName="nodeRect" presStyleLbl="alignNode1" presStyleIdx="1" presStyleCnt="4">
        <dgm:presLayoutVars>
          <dgm:bulletEnabled val="1"/>
        </dgm:presLayoutVars>
      </dgm:prSet>
      <dgm:spPr/>
    </dgm:pt>
    <dgm:pt modelId="{254F00DB-9317-E048-913C-2D9441846899}" type="pres">
      <dgm:prSet presAssocID="{AB0334D3-3150-448D-B7AA-86BB688EB515}" presName="sibTrans" presStyleCnt="0"/>
      <dgm:spPr/>
    </dgm:pt>
    <dgm:pt modelId="{9681E2FE-700D-4640-BD34-8D6D0C85F141}" type="pres">
      <dgm:prSet presAssocID="{056F1AA7-D2B7-4406-BE3C-EFDD1629B16A}" presName="compositeNode" presStyleCnt="0">
        <dgm:presLayoutVars>
          <dgm:bulletEnabled val="1"/>
        </dgm:presLayoutVars>
      </dgm:prSet>
      <dgm:spPr/>
    </dgm:pt>
    <dgm:pt modelId="{8C69B780-5EBC-C444-A2D7-CB23BC6D01B1}" type="pres">
      <dgm:prSet presAssocID="{056F1AA7-D2B7-4406-BE3C-EFDD1629B16A}" presName="bgRect" presStyleLbl="alignNode1" presStyleIdx="2" presStyleCnt="4"/>
      <dgm:spPr/>
    </dgm:pt>
    <dgm:pt modelId="{36E7A230-CA97-9B42-92D9-F7BACCD983E2}" type="pres">
      <dgm:prSet presAssocID="{B22865BA-D339-4FC0-976B-1A52047706FC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9470F46-33F0-F84B-AA62-3127E8D75C32}" type="pres">
      <dgm:prSet presAssocID="{056F1AA7-D2B7-4406-BE3C-EFDD1629B16A}" presName="nodeRect" presStyleLbl="alignNode1" presStyleIdx="2" presStyleCnt="4">
        <dgm:presLayoutVars>
          <dgm:bulletEnabled val="1"/>
        </dgm:presLayoutVars>
      </dgm:prSet>
      <dgm:spPr/>
    </dgm:pt>
    <dgm:pt modelId="{7D373AC6-00E0-884C-9945-5814D9CAA16C}" type="pres">
      <dgm:prSet presAssocID="{B22865BA-D339-4FC0-976B-1A52047706FC}" presName="sibTrans" presStyleCnt="0"/>
      <dgm:spPr/>
    </dgm:pt>
    <dgm:pt modelId="{6B298588-958F-1843-92BD-78A8E8735BE2}" type="pres">
      <dgm:prSet presAssocID="{22A82091-E788-4A79-B6AC-B964B6BF72E0}" presName="compositeNode" presStyleCnt="0">
        <dgm:presLayoutVars>
          <dgm:bulletEnabled val="1"/>
        </dgm:presLayoutVars>
      </dgm:prSet>
      <dgm:spPr/>
    </dgm:pt>
    <dgm:pt modelId="{AE9CD8F0-4952-D243-A1D4-BCC96192AB00}" type="pres">
      <dgm:prSet presAssocID="{22A82091-E788-4A79-B6AC-B964B6BF72E0}" presName="bgRect" presStyleLbl="alignNode1" presStyleIdx="3" presStyleCnt="4"/>
      <dgm:spPr/>
    </dgm:pt>
    <dgm:pt modelId="{E0F23E13-EB2F-7042-A864-4D33C8A97265}" type="pres">
      <dgm:prSet presAssocID="{C0FFCF87-4BDE-4A64-8BA0-253EF419E53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8FEC023E-D388-774C-A555-8E389FE84B4C}" type="pres">
      <dgm:prSet presAssocID="{22A82091-E788-4A79-B6AC-B964B6BF72E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18BEC01-77E4-0D42-A9FF-E142BCBC8ECC}" type="presOf" srcId="{22A82091-E788-4A79-B6AC-B964B6BF72E0}" destId="{8FEC023E-D388-774C-A555-8E389FE84B4C}" srcOrd="1" destOrd="0" presId="urn:microsoft.com/office/officeart/2016/7/layout/LinearBlockProcessNumbered"/>
    <dgm:cxn modelId="{6B27FF20-763A-8344-9B86-F8CBAF82C0BB}" type="presOf" srcId="{056F1AA7-D2B7-4406-BE3C-EFDD1629B16A}" destId="{89470F46-33F0-F84B-AA62-3127E8D75C32}" srcOrd="1" destOrd="0" presId="urn:microsoft.com/office/officeart/2016/7/layout/LinearBlockProcessNumbered"/>
    <dgm:cxn modelId="{EC44F329-7544-4D16-B7AE-176189878C6F}" srcId="{8C1EB8AA-EC18-43BC-B618-682EAD80880E}" destId="{FDAE908C-F3A9-40DE-B10B-EBEC20F52F55}" srcOrd="0" destOrd="0" parTransId="{A8D6984D-75BD-4CF5-A714-1A2A935A5321}" sibTransId="{13FBD5F2-6FDF-411C-9C3A-53FA852701D1}"/>
    <dgm:cxn modelId="{8B153333-EDFD-4142-926A-7DFC1615FC1D}" type="presOf" srcId="{8C1EB8AA-EC18-43BC-B618-682EAD80880E}" destId="{1F362FEC-5C1E-BE45-B9FA-44C37DB46494}" srcOrd="0" destOrd="0" presId="urn:microsoft.com/office/officeart/2016/7/layout/LinearBlockProcessNumbered"/>
    <dgm:cxn modelId="{890B4841-F3A2-8547-AD69-C035E94E6F01}" type="presOf" srcId="{C3B565B2-0159-4EFB-8B93-3839E77BE67E}" destId="{BBF9EC93-3076-3E42-B8B2-35F9E6DB553B}" srcOrd="0" destOrd="0" presId="urn:microsoft.com/office/officeart/2016/7/layout/LinearBlockProcessNumbered"/>
    <dgm:cxn modelId="{E9CBE348-8DDF-CC48-ACD7-DE1F00C2F6A3}" type="presOf" srcId="{FDAE908C-F3A9-40DE-B10B-EBEC20F52F55}" destId="{60D17C46-1695-514E-B3D8-BF416229C4C2}" srcOrd="1" destOrd="0" presId="urn:microsoft.com/office/officeart/2016/7/layout/LinearBlockProcessNumbered"/>
    <dgm:cxn modelId="{DD1E9D4F-2CE5-AC49-9F07-88750FEA409C}" type="presOf" srcId="{AB0334D3-3150-448D-B7AA-86BB688EB515}" destId="{4E8F7927-59AE-3F48-8EF7-D75E60A4D8E2}" srcOrd="0" destOrd="0" presId="urn:microsoft.com/office/officeart/2016/7/layout/LinearBlockProcessNumbered"/>
    <dgm:cxn modelId="{F4CCE16E-58DD-45F5-92E8-5E60BFBCF56E}" srcId="{8C1EB8AA-EC18-43BC-B618-682EAD80880E}" destId="{22A82091-E788-4A79-B6AC-B964B6BF72E0}" srcOrd="3" destOrd="0" parTransId="{5210CAD2-3B28-45F9-8A13-D80E1C90C071}" sibTransId="{C0FFCF87-4BDE-4A64-8BA0-253EF419E53D}"/>
    <dgm:cxn modelId="{C3428875-9CFF-42AE-8D4E-70578F88B7BD}" srcId="{8C1EB8AA-EC18-43BC-B618-682EAD80880E}" destId="{056F1AA7-D2B7-4406-BE3C-EFDD1629B16A}" srcOrd="2" destOrd="0" parTransId="{CC02AA0E-2A13-412F-B1FF-8DBF966C9B36}" sibTransId="{B22865BA-D339-4FC0-976B-1A52047706FC}"/>
    <dgm:cxn modelId="{DA304191-0D59-FD4E-B7AF-216F5A763C13}" type="presOf" srcId="{B22865BA-D339-4FC0-976B-1A52047706FC}" destId="{36E7A230-CA97-9B42-92D9-F7BACCD983E2}" srcOrd="0" destOrd="0" presId="urn:microsoft.com/office/officeart/2016/7/layout/LinearBlockProcessNumbered"/>
    <dgm:cxn modelId="{F720F993-E3C7-416E-9F68-2EAA7F340623}" srcId="{8C1EB8AA-EC18-43BC-B618-682EAD80880E}" destId="{C3B565B2-0159-4EFB-8B93-3839E77BE67E}" srcOrd="1" destOrd="0" parTransId="{6E1893F4-8D15-452C-84E0-358514D3EE4F}" sibTransId="{AB0334D3-3150-448D-B7AA-86BB688EB515}"/>
    <dgm:cxn modelId="{59BED6A3-9C63-214C-B137-AC6108235BB1}" type="presOf" srcId="{FDAE908C-F3A9-40DE-B10B-EBEC20F52F55}" destId="{100EE676-40BB-A447-B14D-8E396575C93B}" srcOrd="0" destOrd="0" presId="urn:microsoft.com/office/officeart/2016/7/layout/LinearBlockProcessNumbered"/>
    <dgm:cxn modelId="{10D007CF-98F0-8D43-B9D4-0DD06B9A3813}" type="presOf" srcId="{056F1AA7-D2B7-4406-BE3C-EFDD1629B16A}" destId="{8C69B780-5EBC-C444-A2D7-CB23BC6D01B1}" srcOrd="0" destOrd="0" presId="urn:microsoft.com/office/officeart/2016/7/layout/LinearBlockProcessNumbered"/>
    <dgm:cxn modelId="{3370AAD8-D72D-844F-95E6-7A2BC753A1DA}" type="presOf" srcId="{C0FFCF87-4BDE-4A64-8BA0-253EF419E53D}" destId="{E0F23E13-EB2F-7042-A864-4D33C8A97265}" srcOrd="0" destOrd="0" presId="urn:microsoft.com/office/officeart/2016/7/layout/LinearBlockProcessNumbered"/>
    <dgm:cxn modelId="{CC40C5E3-E3E5-584A-8267-F05A413B60DE}" type="presOf" srcId="{C3B565B2-0159-4EFB-8B93-3839E77BE67E}" destId="{C8BEDF6A-986C-1041-8A89-ED52C289283A}" srcOrd="1" destOrd="0" presId="urn:microsoft.com/office/officeart/2016/7/layout/LinearBlockProcessNumbered"/>
    <dgm:cxn modelId="{F73DECF2-16E7-064F-AF65-6EFE6FB22BD9}" type="presOf" srcId="{13FBD5F2-6FDF-411C-9C3A-53FA852701D1}" destId="{0C18C34F-87DA-A246-8F8D-818F5FC158DE}" srcOrd="0" destOrd="0" presId="urn:microsoft.com/office/officeart/2016/7/layout/LinearBlockProcessNumbered"/>
    <dgm:cxn modelId="{1BCE55F5-01F8-7440-A2F5-D9ABD4776AFE}" type="presOf" srcId="{22A82091-E788-4A79-B6AC-B964B6BF72E0}" destId="{AE9CD8F0-4952-D243-A1D4-BCC96192AB00}" srcOrd="0" destOrd="0" presId="urn:microsoft.com/office/officeart/2016/7/layout/LinearBlockProcessNumbered"/>
    <dgm:cxn modelId="{4098F3D0-3F3F-854F-8802-1D468C90A3F5}" type="presParOf" srcId="{1F362FEC-5C1E-BE45-B9FA-44C37DB46494}" destId="{52D803CF-8AA9-C649-85FF-D7DF39202FC7}" srcOrd="0" destOrd="0" presId="urn:microsoft.com/office/officeart/2016/7/layout/LinearBlockProcessNumbered"/>
    <dgm:cxn modelId="{90D47ED9-554B-9843-AAED-7399A0174873}" type="presParOf" srcId="{52D803CF-8AA9-C649-85FF-D7DF39202FC7}" destId="{100EE676-40BB-A447-B14D-8E396575C93B}" srcOrd="0" destOrd="0" presId="urn:microsoft.com/office/officeart/2016/7/layout/LinearBlockProcessNumbered"/>
    <dgm:cxn modelId="{27280A4C-0DC8-1244-ABE9-CBAD589D3F88}" type="presParOf" srcId="{52D803CF-8AA9-C649-85FF-D7DF39202FC7}" destId="{0C18C34F-87DA-A246-8F8D-818F5FC158DE}" srcOrd="1" destOrd="0" presId="urn:microsoft.com/office/officeart/2016/7/layout/LinearBlockProcessNumbered"/>
    <dgm:cxn modelId="{5D8BA4AC-2B94-244A-BC0A-546AE773F98A}" type="presParOf" srcId="{52D803CF-8AA9-C649-85FF-D7DF39202FC7}" destId="{60D17C46-1695-514E-B3D8-BF416229C4C2}" srcOrd="2" destOrd="0" presId="urn:microsoft.com/office/officeart/2016/7/layout/LinearBlockProcessNumbered"/>
    <dgm:cxn modelId="{E1E7E347-6B6B-E740-BB43-511D689FC0B1}" type="presParOf" srcId="{1F362FEC-5C1E-BE45-B9FA-44C37DB46494}" destId="{BA2A5FBF-C63E-6145-B980-0C23C554AE8E}" srcOrd="1" destOrd="0" presId="urn:microsoft.com/office/officeart/2016/7/layout/LinearBlockProcessNumbered"/>
    <dgm:cxn modelId="{DCD9A955-0D5F-8F4B-BE87-A2A5D86BD7BC}" type="presParOf" srcId="{1F362FEC-5C1E-BE45-B9FA-44C37DB46494}" destId="{1413F6E1-88EA-CF4B-9EBA-82A9A2D68F4B}" srcOrd="2" destOrd="0" presId="urn:microsoft.com/office/officeart/2016/7/layout/LinearBlockProcessNumbered"/>
    <dgm:cxn modelId="{14B92F9C-1B95-B943-B4DE-9CB3CC1761E1}" type="presParOf" srcId="{1413F6E1-88EA-CF4B-9EBA-82A9A2D68F4B}" destId="{BBF9EC93-3076-3E42-B8B2-35F9E6DB553B}" srcOrd="0" destOrd="0" presId="urn:microsoft.com/office/officeart/2016/7/layout/LinearBlockProcessNumbered"/>
    <dgm:cxn modelId="{225AC722-FEB0-1440-B1E2-E573343968A1}" type="presParOf" srcId="{1413F6E1-88EA-CF4B-9EBA-82A9A2D68F4B}" destId="{4E8F7927-59AE-3F48-8EF7-D75E60A4D8E2}" srcOrd="1" destOrd="0" presId="urn:microsoft.com/office/officeart/2016/7/layout/LinearBlockProcessNumbered"/>
    <dgm:cxn modelId="{41F6D62F-FD85-9847-A4C5-B8788EB43187}" type="presParOf" srcId="{1413F6E1-88EA-CF4B-9EBA-82A9A2D68F4B}" destId="{C8BEDF6A-986C-1041-8A89-ED52C289283A}" srcOrd="2" destOrd="0" presId="urn:microsoft.com/office/officeart/2016/7/layout/LinearBlockProcessNumbered"/>
    <dgm:cxn modelId="{03A5E540-ED61-9742-BB5D-20109FD7A384}" type="presParOf" srcId="{1F362FEC-5C1E-BE45-B9FA-44C37DB46494}" destId="{254F00DB-9317-E048-913C-2D9441846899}" srcOrd="3" destOrd="0" presId="urn:microsoft.com/office/officeart/2016/7/layout/LinearBlockProcessNumbered"/>
    <dgm:cxn modelId="{1876A5F6-329F-7148-93F0-ECDA76311D10}" type="presParOf" srcId="{1F362FEC-5C1E-BE45-B9FA-44C37DB46494}" destId="{9681E2FE-700D-4640-BD34-8D6D0C85F141}" srcOrd="4" destOrd="0" presId="urn:microsoft.com/office/officeart/2016/7/layout/LinearBlockProcessNumbered"/>
    <dgm:cxn modelId="{0295EE35-785C-3044-9214-1A1FB076500E}" type="presParOf" srcId="{9681E2FE-700D-4640-BD34-8D6D0C85F141}" destId="{8C69B780-5EBC-C444-A2D7-CB23BC6D01B1}" srcOrd="0" destOrd="0" presId="urn:microsoft.com/office/officeart/2016/7/layout/LinearBlockProcessNumbered"/>
    <dgm:cxn modelId="{2CE4C5FD-A569-3B47-B788-2031D42F296F}" type="presParOf" srcId="{9681E2FE-700D-4640-BD34-8D6D0C85F141}" destId="{36E7A230-CA97-9B42-92D9-F7BACCD983E2}" srcOrd="1" destOrd="0" presId="urn:microsoft.com/office/officeart/2016/7/layout/LinearBlockProcessNumbered"/>
    <dgm:cxn modelId="{5EE349F1-4FB6-3241-8A4E-EB19C2E9317B}" type="presParOf" srcId="{9681E2FE-700D-4640-BD34-8D6D0C85F141}" destId="{89470F46-33F0-F84B-AA62-3127E8D75C32}" srcOrd="2" destOrd="0" presId="urn:microsoft.com/office/officeart/2016/7/layout/LinearBlockProcessNumbered"/>
    <dgm:cxn modelId="{D1E2614B-254F-BE4A-A6A6-26AE14C01572}" type="presParOf" srcId="{1F362FEC-5C1E-BE45-B9FA-44C37DB46494}" destId="{7D373AC6-00E0-884C-9945-5814D9CAA16C}" srcOrd="5" destOrd="0" presId="urn:microsoft.com/office/officeart/2016/7/layout/LinearBlockProcessNumbered"/>
    <dgm:cxn modelId="{356C3641-6ADC-BA48-9DDC-D87273890D33}" type="presParOf" srcId="{1F362FEC-5C1E-BE45-B9FA-44C37DB46494}" destId="{6B298588-958F-1843-92BD-78A8E8735BE2}" srcOrd="6" destOrd="0" presId="urn:microsoft.com/office/officeart/2016/7/layout/LinearBlockProcessNumbered"/>
    <dgm:cxn modelId="{6E358EF7-0B5D-E146-A9DC-8057D8860B30}" type="presParOf" srcId="{6B298588-958F-1843-92BD-78A8E8735BE2}" destId="{AE9CD8F0-4952-D243-A1D4-BCC96192AB00}" srcOrd="0" destOrd="0" presId="urn:microsoft.com/office/officeart/2016/7/layout/LinearBlockProcessNumbered"/>
    <dgm:cxn modelId="{4F6455DF-C5C1-164B-A27E-7DF7921E1E93}" type="presParOf" srcId="{6B298588-958F-1843-92BD-78A8E8735BE2}" destId="{E0F23E13-EB2F-7042-A864-4D33C8A97265}" srcOrd="1" destOrd="0" presId="urn:microsoft.com/office/officeart/2016/7/layout/LinearBlockProcessNumbered"/>
    <dgm:cxn modelId="{1530AF06-2F39-2046-9C9A-C5FD1DE92F6F}" type="presParOf" srcId="{6B298588-958F-1843-92BD-78A8E8735BE2}" destId="{8FEC023E-D388-774C-A555-8E389FE84B4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160171-CDD7-44A1-AEBF-9DDB8C30B7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06E9EF-7C1F-4CD4-884F-0ECF1E0E322B}">
      <dgm:prSet/>
      <dgm:spPr/>
      <dgm:t>
        <a:bodyPr/>
        <a:lstStyle/>
        <a:p>
          <a:r>
            <a:rPr lang="en-US"/>
            <a:t>The data tells a clear story: cancer reveals itself through structural chaos, and with the right tools, we can detect those signals early and accurately.</a:t>
          </a:r>
        </a:p>
      </dgm:t>
    </dgm:pt>
    <dgm:pt modelId="{08CDD932-1C1B-465A-A25F-394B860ED184}" type="parTrans" cxnId="{6D8E26B2-664D-4366-938A-932E47D78029}">
      <dgm:prSet/>
      <dgm:spPr/>
      <dgm:t>
        <a:bodyPr/>
        <a:lstStyle/>
        <a:p>
          <a:endParaRPr lang="en-US"/>
        </a:p>
      </dgm:t>
    </dgm:pt>
    <dgm:pt modelId="{A8FD2B9D-A16D-4E91-A0C3-6F61BCB6238B}" type="sibTrans" cxnId="{6D8E26B2-664D-4366-938A-932E47D78029}">
      <dgm:prSet/>
      <dgm:spPr/>
      <dgm:t>
        <a:bodyPr/>
        <a:lstStyle/>
        <a:p>
          <a:endParaRPr lang="en-US"/>
        </a:p>
      </dgm:t>
    </dgm:pt>
    <dgm:pt modelId="{A4BC9019-CB08-45A5-8CCA-002A99EA4002}">
      <dgm:prSet/>
      <dgm:spPr/>
      <dgm:t>
        <a:bodyPr/>
        <a:lstStyle/>
        <a:p>
          <a:r>
            <a:rPr lang="en-US"/>
            <a:t>The analysis provides the foundation for smarter, more diagnostic support systems</a:t>
          </a:r>
        </a:p>
      </dgm:t>
    </dgm:pt>
    <dgm:pt modelId="{F5B49540-5CA1-4321-BBF8-BD74B8A70291}" type="parTrans" cxnId="{44A124E7-21A1-40BC-A621-2AD2FDA24FA1}">
      <dgm:prSet/>
      <dgm:spPr/>
      <dgm:t>
        <a:bodyPr/>
        <a:lstStyle/>
        <a:p>
          <a:endParaRPr lang="en-US"/>
        </a:p>
      </dgm:t>
    </dgm:pt>
    <dgm:pt modelId="{F890EFFD-EC2B-4DF9-98C3-61A50445CBC0}" type="sibTrans" cxnId="{44A124E7-21A1-40BC-A621-2AD2FDA24FA1}">
      <dgm:prSet/>
      <dgm:spPr/>
      <dgm:t>
        <a:bodyPr/>
        <a:lstStyle/>
        <a:p>
          <a:endParaRPr lang="en-US"/>
        </a:p>
      </dgm:t>
    </dgm:pt>
    <dgm:pt modelId="{2C300D57-429C-E143-AE6B-F074EB2371C4}" type="pres">
      <dgm:prSet presAssocID="{A9160171-CDD7-44A1-AEBF-9DDB8C30B748}" presName="linear" presStyleCnt="0">
        <dgm:presLayoutVars>
          <dgm:animLvl val="lvl"/>
          <dgm:resizeHandles val="exact"/>
        </dgm:presLayoutVars>
      </dgm:prSet>
      <dgm:spPr/>
    </dgm:pt>
    <dgm:pt modelId="{E1F759CE-CA92-354E-8D71-27F12F3BC256}" type="pres">
      <dgm:prSet presAssocID="{C906E9EF-7C1F-4CD4-884F-0ECF1E0E322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6CF392-0CD0-EF48-A58D-8AA1B0AEDE0C}" type="pres">
      <dgm:prSet presAssocID="{A8FD2B9D-A16D-4E91-A0C3-6F61BCB6238B}" presName="spacer" presStyleCnt="0"/>
      <dgm:spPr/>
    </dgm:pt>
    <dgm:pt modelId="{EE4B1A61-E56E-0148-9D50-57FDEE96E4F9}" type="pres">
      <dgm:prSet presAssocID="{A4BC9019-CB08-45A5-8CCA-002A99EA400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371DE45-EF3C-C34C-9ED5-7DEBFCEC4DDD}" type="presOf" srcId="{A4BC9019-CB08-45A5-8CCA-002A99EA4002}" destId="{EE4B1A61-E56E-0148-9D50-57FDEE96E4F9}" srcOrd="0" destOrd="0" presId="urn:microsoft.com/office/officeart/2005/8/layout/vList2"/>
    <dgm:cxn modelId="{40123B4B-377F-DE4E-A3B1-C71B6F51E39F}" type="presOf" srcId="{C906E9EF-7C1F-4CD4-884F-0ECF1E0E322B}" destId="{E1F759CE-CA92-354E-8D71-27F12F3BC256}" srcOrd="0" destOrd="0" presId="urn:microsoft.com/office/officeart/2005/8/layout/vList2"/>
    <dgm:cxn modelId="{54005E53-0DDA-5D40-ADCD-C642AA53BE36}" type="presOf" srcId="{A9160171-CDD7-44A1-AEBF-9DDB8C30B748}" destId="{2C300D57-429C-E143-AE6B-F074EB2371C4}" srcOrd="0" destOrd="0" presId="urn:microsoft.com/office/officeart/2005/8/layout/vList2"/>
    <dgm:cxn modelId="{6D8E26B2-664D-4366-938A-932E47D78029}" srcId="{A9160171-CDD7-44A1-AEBF-9DDB8C30B748}" destId="{C906E9EF-7C1F-4CD4-884F-0ECF1E0E322B}" srcOrd="0" destOrd="0" parTransId="{08CDD932-1C1B-465A-A25F-394B860ED184}" sibTransId="{A8FD2B9D-A16D-4E91-A0C3-6F61BCB6238B}"/>
    <dgm:cxn modelId="{44A124E7-21A1-40BC-A621-2AD2FDA24FA1}" srcId="{A9160171-CDD7-44A1-AEBF-9DDB8C30B748}" destId="{A4BC9019-CB08-45A5-8CCA-002A99EA4002}" srcOrd="1" destOrd="0" parTransId="{F5B49540-5CA1-4321-BBF8-BD74B8A70291}" sibTransId="{F890EFFD-EC2B-4DF9-98C3-61A50445CBC0}"/>
    <dgm:cxn modelId="{4E82F41A-7E8C-2D4D-8DD1-D43D87E21E08}" type="presParOf" srcId="{2C300D57-429C-E143-AE6B-F074EB2371C4}" destId="{E1F759CE-CA92-354E-8D71-27F12F3BC256}" srcOrd="0" destOrd="0" presId="urn:microsoft.com/office/officeart/2005/8/layout/vList2"/>
    <dgm:cxn modelId="{3FB8AA3F-CD3B-A744-89E4-845C2BD2E792}" type="presParOf" srcId="{2C300D57-429C-E143-AE6B-F074EB2371C4}" destId="{AB6CF392-0CD0-EF48-A58D-8AA1B0AEDE0C}" srcOrd="1" destOrd="0" presId="urn:microsoft.com/office/officeart/2005/8/layout/vList2"/>
    <dgm:cxn modelId="{F75D7AAF-96DA-B343-9CA9-4FC4F6FFB048}" type="presParOf" srcId="{2C300D57-429C-E143-AE6B-F074EB2371C4}" destId="{EE4B1A61-E56E-0148-9D50-57FDEE96E4F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C6F2C-31AC-42C1-B17D-56A760D74424}">
      <dsp:nvSpPr>
        <dsp:cNvPr id="0" name=""/>
        <dsp:cNvSpPr/>
      </dsp:nvSpPr>
      <dsp:spPr>
        <a:xfrm>
          <a:off x="0" y="383"/>
          <a:ext cx="9227127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1802A-7C7D-4E80-A916-AD3016E899E0}">
      <dsp:nvSpPr>
        <dsp:cNvPr id="0" name=""/>
        <dsp:cNvSpPr/>
      </dsp:nvSpPr>
      <dsp:spPr>
        <a:xfrm>
          <a:off x="271260" y="202147"/>
          <a:ext cx="493201" cy="4932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36314-CD01-4780-8065-D3FC892B3A6B}">
      <dsp:nvSpPr>
        <dsp:cNvPr id="0" name=""/>
        <dsp:cNvSpPr/>
      </dsp:nvSpPr>
      <dsp:spPr>
        <a:xfrm>
          <a:off x="1035723" y="383"/>
          <a:ext cx="8191403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1500" kern="1200"/>
            <a:t>Cancer diagnosis often hinges on catching the subtle early signs hidden inside cell structures – signs that can mean the difference between timely treatment and missed opportunity</a:t>
          </a:r>
          <a:endParaRPr lang="en-US" sz="1500" kern="1200"/>
        </a:p>
      </dsp:txBody>
      <dsp:txXfrm>
        <a:off x="1035723" y="383"/>
        <a:ext cx="8191403" cy="896729"/>
      </dsp:txXfrm>
    </dsp:sp>
    <dsp:sp modelId="{B20E0E12-5242-4F33-947B-52154E51E7A3}">
      <dsp:nvSpPr>
        <dsp:cNvPr id="0" name=""/>
        <dsp:cNvSpPr/>
      </dsp:nvSpPr>
      <dsp:spPr>
        <a:xfrm>
          <a:off x="0" y="1121295"/>
          <a:ext cx="9227127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FB86C-48BF-4F78-BC79-2FE6B67C487A}">
      <dsp:nvSpPr>
        <dsp:cNvPr id="0" name=""/>
        <dsp:cNvSpPr/>
      </dsp:nvSpPr>
      <dsp:spPr>
        <a:xfrm>
          <a:off x="271260" y="1323059"/>
          <a:ext cx="493201" cy="4932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5BEBF-BE59-4DD6-8FCA-8FF4ABB771F3}">
      <dsp:nvSpPr>
        <dsp:cNvPr id="0" name=""/>
        <dsp:cNvSpPr/>
      </dsp:nvSpPr>
      <dsp:spPr>
        <a:xfrm>
          <a:off x="1035723" y="1121295"/>
          <a:ext cx="8191403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1500" kern="1200"/>
            <a:t>This analysis set out to uncover those patterns: the characteristics that consistently separate benign from malignant samples, and whether learning can help amplify clinical decision-making</a:t>
          </a:r>
          <a:endParaRPr lang="en-US" sz="1500" kern="1200"/>
        </a:p>
      </dsp:txBody>
      <dsp:txXfrm>
        <a:off x="1035723" y="1121295"/>
        <a:ext cx="8191403" cy="896729"/>
      </dsp:txXfrm>
    </dsp:sp>
    <dsp:sp modelId="{21001BC7-4CF1-41F7-9814-7C0596717426}">
      <dsp:nvSpPr>
        <dsp:cNvPr id="0" name=""/>
        <dsp:cNvSpPr/>
      </dsp:nvSpPr>
      <dsp:spPr>
        <a:xfrm>
          <a:off x="0" y="2242207"/>
          <a:ext cx="9227127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BBB90-22B2-4313-AA8C-F9308DB304C7}">
      <dsp:nvSpPr>
        <dsp:cNvPr id="0" name=""/>
        <dsp:cNvSpPr/>
      </dsp:nvSpPr>
      <dsp:spPr>
        <a:xfrm>
          <a:off x="271260" y="2443972"/>
          <a:ext cx="493201" cy="4932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0BA38-7AA7-45AD-A64E-B191902CD487}">
      <dsp:nvSpPr>
        <dsp:cNvPr id="0" name=""/>
        <dsp:cNvSpPr/>
      </dsp:nvSpPr>
      <dsp:spPr>
        <a:xfrm>
          <a:off x="1035723" y="2242207"/>
          <a:ext cx="8191403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1500" kern="1200"/>
            <a:t>These findings reveal a clear story of irregularity, structure breakdown and diagnostic signals that appear across multiple features – all pointing towards the same conclusion: cancer leaves footprints and those footprints can be detected</a:t>
          </a:r>
          <a:endParaRPr lang="en-US" sz="1500" kern="1200"/>
        </a:p>
      </dsp:txBody>
      <dsp:txXfrm>
        <a:off x="1035723" y="2242207"/>
        <a:ext cx="8191403" cy="896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1FFAA-28A8-3E45-959D-0C0D1B62BBFD}">
      <dsp:nvSpPr>
        <dsp:cNvPr id="0" name=""/>
        <dsp:cNvSpPr/>
      </dsp:nvSpPr>
      <dsp:spPr>
        <a:xfrm>
          <a:off x="1333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59CD0-1FD7-E645-869F-387A958A082A}">
      <dsp:nvSpPr>
        <dsp:cNvPr id="0" name=""/>
        <dsp:cNvSpPr/>
      </dsp:nvSpPr>
      <dsp:spPr>
        <a:xfrm>
          <a:off x="521579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When tested, the model performed strongly – accurately distinguishing benign from malignant cases. </a:t>
          </a:r>
          <a:endParaRPr lang="en-US" sz="3300" kern="1200"/>
        </a:p>
      </dsp:txBody>
      <dsp:txXfrm>
        <a:off x="608661" y="943998"/>
        <a:ext cx="4508047" cy="2799040"/>
      </dsp:txXfrm>
    </dsp:sp>
    <dsp:sp modelId="{1789EFC9-9ED0-5A4C-9019-E4E836176870}">
      <dsp:nvSpPr>
        <dsp:cNvPr id="0" name=""/>
        <dsp:cNvSpPr/>
      </dsp:nvSpPr>
      <dsp:spPr>
        <a:xfrm>
          <a:off x="5724037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2763A-7B2D-2848-A517-9C4720914234}">
      <dsp:nvSpPr>
        <dsp:cNvPr id="0" name=""/>
        <dsp:cNvSpPr/>
      </dsp:nvSpPr>
      <dsp:spPr>
        <a:xfrm>
          <a:off x="6244283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It doesn’t replace clinical judgment, but acts like a sharp assistant, able to flag cases that deserve a closer look</a:t>
          </a:r>
        </a:p>
      </dsp:txBody>
      <dsp:txXfrm>
        <a:off x="6331365" y="943998"/>
        <a:ext cx="4508047" cy="2799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4FF35-1C83-4186-9697-8FCD94FD9438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E92F9-BB0E-4EE4-9C76-101A9216A29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Malignant cells break structural rules in multiple ways</a:t>
          </a:r>
          <a:endParaRPr lang="en-US" sz="1700" kern="1200"/>
        </a:p>
      </dsp:txBody>
      <dsp:txXfrm>
        <a:off x="100682" y="2427484"/>
        <a:ext cx="2370489" cy="720000"/>
      </dsp:txXfrm>
    </dsp:sp>
    <dsp:sp modelId="{93983038-FE56-4389-B6C9-648877CEAA14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00F32-613C-41F6-AE57-B333C89E886D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These deviations form recognizable patterns</a:t>
          </a:r>
        </a:p>
      </dsp:txBody>
      <dsp:txXfrm>
        <a:off x="2886007" y="2427484"/>
        <a:ext cx="2370489" cy="720000"/>
      </dsp:txXfrm>
    </dsp:sp>
    <dsp:sp modelId="{53C6A9CC-EF9D-4342-BA86-951869E9F407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DB362-58D6-43D8-98C8-14536A426BCA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Combining features paints a clearer picture than any one measurement</a:t>
          </a:r>
        </a:p>
      </dsp:txBody>
      <dsp:txXfrm>
        <a:off x="5671332" y="2427484"/>
        <a:ext cx="2370489" cy="720000"/>
      </dsp:txXfrm>
    </dsp:sp>
    <dsp:sp modelId="{51CFF413-C6EC-4BE8-96AC-8A109B4944D7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FBDE9-351D-4EB8-9C9D-9B3B1E39496A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learning can amplify early detection</a:t>
          </a:r>
        </a:p>
      </dsp:txBody>
      <dsp:txXfrm>
        <a:off x="8456657" y="2427484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309CD-A7A6-4037-80EB-752ABB76FFD2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7732A-9DB3-4248-B4A9-37E58355CB9B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3CDF3-564A-48D3-9C78-04E08674DBEF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This isn’t just data; it’s a preview of what diagnostic support could look like in the future</a:t>
          </a:r>
          <a:endParaRPr lang="en-US" sz="2100" kern="1200"/>
        </a:p>
      </dsp:txBody>
      <dsp:txXfrm>
        <a:off x="1948202" y="1410409"/>
        <a:ext cx="3233964" cy="1371985"/>
      </dsp:txXfrm>
    </dsp:sp>
    <dsp:sp modelId="{55D4216C-94B9-42E9-B5AC-9F9F72FED1FB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94AB5-1FA5-42F3-86EE-24B0417C1033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1DC72-3686-444D-A2DF-E162265E8C2B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Models like these can help clinicians prioritize cases, reduce oversight and bring consistency to early screening</a:t>
          </a:r>
        </a:p>
      </dsp:txBody>
      <dsp:txXfrm>
        <a:off x="7411643" y="1410409"/>
        <a:ext cx="3233964" cy="13719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E676-40BB-A447-B14D-8E396575C93B}">
      <dsp:nvSpPr>
        <dsp:cNvPr id="0" name=""/>
        <dsp:cNvSpPr/>
      </dsp:nvSpPr>
      <dsp:spPr>
        <a:xfrm>
          <a:off x="214" y="212590"/>
          <a:ext cx="2593181" cy="31118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0" rIns="25614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Explore more advanced models for increased precision</a:t>
          </a:r>
          <a:endParaRPr lang="en-US" sz="2300" kern="1200"/>
        </a:p>
      </dsp:txBody>
      <dsp:txXfrm>
        <a:off x="214" y="1457317"/>
        <a:ext cx="2593181" cy="1867090"/>
      </dsp:txXfrm>
    </dsp:sp>
    <dsp:sp modelId="{0C18C34F-87DA-A246-8F8D-818F5FC158DE}">
      <dsp:nvSpPr>
        <dsp:cNvPr id="0" name=""/>
        <dsp:cNvSpPr/>
      </dsp:nvSpPr>
      <dsp:spPr>
        <a:xfrm>
          <a:off x="214" y="212590"/>
          <a:ext cx="2593181" cy="12447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165100" rIns="256149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01</a:t>
          </a:r>
        </a:p>
      </dsp:txBody>
      <dsp:txXfrm>
        <a:off x="214" y="212590"/>
        <a:ext cx="2593181" cy="1244726"/>
      </dsp:txXfrm>
    </dsp:sp>
    <dsp:sp modelId="{BBF9EC93-3076-3E42-B8B2-35F9E6DB553B}">
      <dsp:nvSpPr>
        <dsp:cNvPr id="0" name=""/>
        <dsp:cNvSpPr/>
      </dsp:nvSpPr>
      <dsp:spPr>
        <a:xfrm>
          <a:off x="2800850" y="212590"/>
          <a:ext cx="2593181" cy="31118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0" rIns="25614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Gather more samples to strengthen generalization</a:t>
          </a:r>
        </a:p>
      </dsp:txBody>
      <dsp:txXfrm>
        <a:off x="2800850" y="1457317"/>
        <a:ext cx="2593181" cy="1867090"/>
      </dsp:txXfrm>
    </dsp:sp>
    <dsp:sp modelId="{4E8F7927-59AE-3F48-8EF7-D75E60A4D8E2}">
      <dsp:nvSpPr>
        <dsp:cNvPr id="0" name=""/>
        <dsp:cNvSpPr/>
      </dsp:nvSpPr>
      <dsp:spPr>
        <a:xfrm>
          <a:off x="2800850" y="212590"/>
          <a:ext cx="2593181" cy="12447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165100" rIns="256149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02</a:t>
          </a:r>
        </a:p>
      </dsp:txBody>
      <dsp:txXfrm>
        <a:off x="2800850" y="212590"/>
        <a:ext cx="2593181" cy="1244726"/>
      </dsp:txXfrm>
    </dsp:sp>
    <dsp:sp modelId="{8C69B780-5EBC-C444-A2D7-CB23BC6D01B1}">
      <dsp:nvSpPr>
        <dsp:cNvPr id="0" name=""/>
        <dsp:cNvSpPr/>
      </dsp:nvSpPr>
      <dsp:spPr>
        <a:xfrm>
          <a:off x="5601486" y="212590"/>
          <a:ext cx="2593181" cy="31118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0" rIns="25614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Partner with clinical experts for real-world validation</a:t>
          </a:r>
        </a:p>
      </dsp:txBody>
      <dsp:txXfrm>
        <a:off x="5601486" y="1457317"/>
        <a:ext cx="2593181" cy="1867090"/>
      </dsp:txXfrm>
    </dsp:sp>
    <dsp:sp modelId="{36E7A230-CA97-9B42-92D9-F7BACCD983E2}">
      <dsp:nvSpPr>
        <dsp:cNvPr id="0" name=""/>
        <dsp:cNvSpPr/>
      </dsp:nvSpPr>
      <dsp:spPr>
        <a:xfrm>
          <a:off x="5601486" y="212590"/>
          <a:ext cx="2593181" cy="12447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165100" rIns="256149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03</a:t>
          </a:r>
        </a:p>
      </dsp:txBody>
      <dsp:txXfrm>
        <a:off x="5601486" y="212590"/>
        <a:ext cx="2593181" cy="1244726"/>
      </dsp:txXfrm>
    </dsp:sp>
    <dsp:sp modelId="{AE9CD8F0-4952-D243-A1D4-BCC96192AB00}">
      <dsp:nvSpPr>
        <dsp:cNvPr id="0" name=""/>
        <dsp:cNvSpPr/>
      </dsp:nvSpPr>
      <dsp:spPr>
        <a:xfrm>
          <a:off x="8402121" y="212590"/>
          <a:ext cx="2593181" cy="31118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0" rIns="25614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Investigate automation possibilities for lab workflows</a:t>
          </a:r>
        </a:p>
      </dsp:txBody>
      <dsp:txXfrm>
        <a:off x="8402121" y="1457317"/>
        <a:ext cx="2593181" cy="1867090"/>
      </dsp:txXfrm>
    </dsp:sp>
    <dsp:sp modelId="{E0F23E13-EB2F-7042-A864-4D33C8A97265}">
      <dsp:nvSpPr>
        <dsp:cNvPr id="0" name=""/>
        <dsp:cNvSpPr/>
      </dsp:nvSpPr>
      <dsp:spPr>
        <a:xfrm>
          <a:off x="8402121" y="212590"/>
          <a:ext cx="2593181" cy="12447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49" tIns="165100" rIns="256149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04</a:t>
          </a:r>
        </a:p>
      </dsp:txBody>
      <dsp:txXfrm>
        <a:off x="8402121" y="212590"/>
        <a:ext cx="2593181" cy="1244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59CE-CA92-354E-8D71-27F12F3BC256}">
      <dsp:nvSpPr>
        <dsp:cNvPr id="0" name=""/>
        <dsp:cNvSpPr/>
      </dsp:nvSpPr>
      <dsp:spPr>
        <a:xfrm>
          <a:off x="0" y="416594"/>
          <a:ext cx="6253721" cy="2069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data tells a clear story: cancer reveals itself through structural chaos, and with the right tools, we can detect those signals early and accurately.</a:t>
          </a:r>
        </a:p>
      </dsp:txBody>
      <dsp:txXfrm>
        <a:off x="101036" y="517630"/>
        <a:ext cx="6051649" cy="1867658"/>
      </dsp:txXfrm>
    </dsp:sp>
    <dsp:sp modelId="{EE4B1A61-E56E-0148-9D50-57FDEE96E4F9}">
      <dsp:nvSpPr>
        <dsp:cNvPr id="0" name=""/>
        <dsp:cNvSpPr/>
      </dsp:nvSpPr>
      <dsp:spPr>
        <a:xfrm>
          <a:off x="0" y="2569844"/>
          <a:ext cx="6253721" cy="20697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analysis provides the foundation for smarter, more diagnostic support systems</a:t>
          </a:r>
        </a:p>
      </dsp:txBody>
      <dsp:txXfrm>
        <a:off x="101036" y="2670880"/>
        <a:ext cx="6051649" cy="1867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99E4-D287-0ABE-DA78-4494892B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17DB3-DEEB-9C93-BDC4-9427DFA6D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6C134-A0E9-E353-F93C-79458C91D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C744-7DF6-57B4-28C5-B88B8C763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4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C938-96EA-7CEE-9EC8-0F99FB3C7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0EE15-5787-43D6-5CB6-054D2482B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78EFF-A33A-B570-9A82-3260AB774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3942C-9FF5-B578-26F4-F86905F10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9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DFDFF-9B67-0CBA-49FE-F769AA31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1A3AC-AA22-5DFA-EBAB-72DE69811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48F52-EF1F-C1C4-F50B-25A60C8D4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8D540-E0AC-652C-D86C-60C49CF7F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2046-8CA7-A207-EE7A-CE91D7E44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FF3AE-BD0C-317D-7867-8EE236D6D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52C41-257B-09E2-1E5A-0E85D9A4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1E27-EA93-2144-BC9A-AECD95748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A0568-28EA-96F6-FD11-83DD3603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7F646-EC95-B847-B814-B1E2E351C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CC8F4-D2ED-3A48-9F24-072E8BD6A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A65B8-FD8E-2EC9-6043-82D464C77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476D-CA77-EE42-9A3A-3157C47D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B87B1-BAD2-D0AA-F148-EB0D90698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1B74-E484-18F6-4FDA-4012EA79D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BC7B-C47F-14F0-C915-B0D8AA81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B826-19A4-A9EB-BC11-CE360F67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2AC0C-F00E-5A36-C1B2-857F9E0D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A32FC-49C9-CCE0-C79F-EA0DA0EC0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DF8D-8EE6-4C79-B9B3-ACFF60D96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7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7CDB-1F62-405B-9ADB-5B33588C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CAA41-A4F0-96D7-4B52-663D73B9F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C02B2-3AB6-C9CE-5CAF-E9CD01D0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5D531-DC39-A78A-2EBE-D49FA1786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3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FBB6-5E7B-92F2-1175-8499D772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2718E-6DB8-0C8A-B204-2A5FBAD02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AFB38-2D1C-D0FC-C647-25D3DA213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4A744-3A9D-6EC1-21D5-963238D0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539036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Sylvester Kyeremeh</a:t>
            </a:r>
          </a:p>
          <a:p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</a:t>
            </a:r>
            <a:r>
              <a:rPr lang="en-US" baseline="30000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 2025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C46E6-2087-7856-C854-E89BD970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87EE1891-C979-F94C-3F75-0C0CE0945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7679F2-CFB0-85E7-35C1-8497D090FAFA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45E67-9C8A-9B55-0BBC-E09E8B45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113C65-7B5F-3D55-8FDE-A011BBCEC336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670FA-D7BC-ACD2-6BB9-A92999D1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71950"/>
            <a:ext cx="7772400" cy="5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80714-B7A5-C76B-3D80-5E9FA811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771BF3D4-E22B-551F-59E2-B0FCC6692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45252-51AF-CE2F-95EF-7C8DEE2E8A11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74A6-82F2-0925-95ED-35BA5E7D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0F4AAE-4B97-4C44-84A7-B843309F9253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B60A5-19F8-18A5-2E5F-ADA42B52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36270"/>
            <a:ext cx="7772400" cy="54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E0499-2BAE-B4D2-3A88-4536EC97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28C86327-B17B-E70B-EE36-FD888E6DA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F0DB8-B88F-C86B-F579-EA3EDFFD1FFE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E7A2C-8007-EFD0-A487-09E44B61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D6396A-6F30-BE93-7DB2-A83CD74326ED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A5F22-9027-8347-5CBB-D1A6F829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765617"/>
            <a:ext cx="7772400" cy="52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5205C-69DA-26D5-86D3-1D01F19B6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39E758B1-5C12-51A8-3BB2-40DCC3BAB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38B8-1532-0D73-225A-943AFFF2490B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8721-40F3-E1C8-06D6-0B4F3857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C50EE2-69ED-346B-4BF4-50EA5CD6ADDF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90A92-1A32-B635-7E1A-B7485191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96983"/>
            <a:ext cx="7772400" cy="54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4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6467A-A87B-5149-4B20-1BBB6096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FB5C14E4-C59A-FC2B-3328-3FF43E3BF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6209B6-7E63-717A-7F0B-BAD66FDCAFA1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581F-7FCD-B7DC-EF01-A489C6FD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969BCE-CB57-D9C2-2C00-D52F36155857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976BF-CADA-977E-AE7D-A1A50053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68" y="576859"/>
            <a:ext cx="7772400" cy="56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6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A1B43-D34F-F6CF-9379-5AE6BAFD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53B7A2C4-5035-5C76-FD8D-202D9526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5C0B70-A37C-791A-97B5-A1A6057EA271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FF022-FB7E-EE2C-38AA-DF90C614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F853F6-7426-FEA5-FC47-53387F5EE92D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7D262-8C0F-EEF1-08BE-3A08E8DE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823314"/>
            <a:ext cx="7772400" cy="54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929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features interact – like shape x size  or nucleoli x chromatin – the situation becomes even clearer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Benign and malignant samples form distinct clusters, almost like two groups naturally distancing themselves.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gives us confidence: cancer alters not just single features, but entire relationships between them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Scatter &amp; Pairwise Patterns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BF327-F1B2-472A-DAE3-539DCE1A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EC6B-CA0F-CABB-F911-8D9E3C21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E5A30-CEC6-7AE8-06AD-B532C8FB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6" y="2057400"/>
            <a:ext cx="9426257" cy="36308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4E4327-BD3B-0924-A54C-AB19214DD54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Scatter &amp; Pairwise Patterns</a:t>
            </a:r>
          </a:p>
        </p:txBody>
      </p:sp>
    </p:spTree>
    <p:extLst>
      <p:ext uri="{BB962C8B-B14F-4D97-AF65-F5344CB8AC3E}">
        <p14:creationId xmlns:p14="http://schemas.microsoft.com/office/powerpoint/2010/main" val="193745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26216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heatmap reveals connections within the data – how certain abnormalities tend to rise together.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interconnected  structure is what makes cancer detectable: when one feature deviates, several others usually follow.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reinforces the idea the malignancy is a system-level disruption, not an isolated event.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Heatmap (The Hidden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B9C25-C6E6-6EDE-D82E-0BC8019F4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F2196A-F230-9AA9-3E0F-6E3F6A64CAAA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Heatmap (The Hidden Architecture)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3AB1A-ED3A-ED04-D4EB-50E63209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35929"/>
            <a:ext cx="6780700" cy="49838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217E5-1368-0532-8016-9900A4C9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032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1" name="TextBox 1">
            <a:extLst>
              <a:ext uri="{FF2B5EF4-FFF2-40B4-BE49-F238E27FC236}">
                <a16:creationId xmlns:a16="http://schemas.microsoft.com/office/drawing/2014/main" id="{599C5151-712D-B09F-4CEC-4DB510D9470A}"/>
              </a:ext>
            </a:extLst>
          </p:cNvPr>
          <p:cNvGraphicFramePr/>
          <p:nvPr/>
        </p:nvGraphicFramePr>
        <p:xfrm>
          <a:off x="1448790" y="2208810"/>
          <a:ext cx="9227127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17628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confirms what our visuals hinted: the most influential features include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Cell Shape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Cell Size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Nucleoli Prominence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Chromatin Uniformity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Feature Importance (The Leading Characters)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B480B-00D4-EC44-E3FD-4B88FB1C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97FF0-A4B6-5F79-2643-FBEF74CF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2F8B-CCE9-959C-F15E-32EFDE114C7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17628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CCFFCD-8DC1-7E4F-3A2D-356273FD73F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</a:rPr>
              <a:t>Feature Importance (The Leading Characters)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FA367-4B55-537F-BC1D-5E5CF207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732973"/>
            <a:ext cx="5702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(The Validation)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670BCC9-EC78-F50F-F911-2390AD3EB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0037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7B442-D82E-C45F-8A6D-05E555DA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399F9D-8A94-CC59-5184-76ADF99F5CAC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(The Validation)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14B3B-1D4A-C1B7-4530-4D73341A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61510"/>
            <a:ext cx="6780700" cy="29326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74274-26E8-8CD6-BBAA-9EFFE67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90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A1BA4-7573-4BD7-7DF5-B590B267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9AA31A00-9C70-4C06-A737-9DE42BB84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832AB-76BD-C871-44F0-5495CB47EF45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(The Validation)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13EA4-873E-2297-EC0E-5599CCE0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FE716-B8A9-E4F2-424C-B51D62C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26" y="844550"/>
            <a:ext cx="60579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4BDF1D8-FCA3-7A89-DE37-60EB8B1F1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5699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3148C-58E0-0E79-9E10-5BB46218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9006BA-E539-49EF-2721-8593551F7092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Practical Implications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5FFAF-9584-CA9A-C791-FDEA4533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3EBBAF2-F29A-EEDA-5C24-AD9E73485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5097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4093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0" y="565739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Recommendations (Next Chapters)</a:t>
            </a:r>
          </a:p>
        </p:txBody>
      </p:sp>
      <p:grpSp>
        <p:nvGrpSpPr>
          <p:cNvPr id="40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6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Freeform: Shape 22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Freeform: Shape 23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24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25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26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27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28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29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30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31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55" name="Content Placeholder 2">
            <a:extLst>
              <a:ext uri="{FF2B5EF4-FFF2-40B4-BE49-F238E27FC236}">
                <a16:creationId xmlns:a16="http://schemas.microsoft.com/office/drawing/2014/main" id="{0D00E79F-CD92-6CE4-C7F2-83BB7FF95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775791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 algn="ctr"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CFF5CF-36BC-3D6C-D719-8E99F73FED0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5103990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05049"/>
            <a:ext cx="9645968" cy="334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 good investigation starts with guiding questions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makes malignant cells look different?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features are largest indication of dangers?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train models to recognize these signs reliably?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Before the story unfolds we must understand the cast of characters – the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examined measurements such as cell size, shape, nuclei structure, nucleoli prominence, chromatin, uniformity, and more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feature plays a role in revealing how a cell behaves, how it mutates, and how it signals abnormal growth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dataset provides a balanced starting point for uncovering this hidden narrative.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explored the data, patterns started to surface.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detectives examining early clues, we noticed the malignant samples consistently push the boundaries of normal behavior – higher variation, more disorder, more irregularity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early impressions hinted that our story would not rely on one feature alone, but on a chorus of indicators.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Summary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Visualizing each feature side-by-side revealed striking truth: malignant cells rarely hide their chaos.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Cell shape, size, nucleoli prominence, chromatin patterns – all show a dramatic shift compared to benign cells.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boxplots act like visual testimonies, showing the widening gap between normalcy and malignancy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Boxplots &amp; Violin Plots: Benign vs Malignant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47D857-CE6D-8B3E-53FF-4D7AF571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4EC67-D4F7-6748-71B5-2A1E54D79EC3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18B99-6144-28B9-4048-98966FD0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922142"/>
            <a:ext cx="7347537" cy="5014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AFCED-B0FA-B241-F866-9C7CDCD5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BD352B-EAFC-2B4A-0585-6587DA1A76AE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943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B6559-1FCE-4551-3CC1-CCD02074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522A5B1F-E438-D97C-1D0B-0D696EDA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D0E425-5F58-F9DF-F3D3-41004373CE09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2AC04-806C-E09E-EB60-52B973A7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AF534E-0030-4579-61BD-E5A1D57014CF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F65E-CCA4-9652-C73D-827951D5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614942"/>
            <a:ext cx="7772400" cy="53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2A448-F980-CB53-EE73-6F4AFF2F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2E2A65D-7491-72EC-BB93-26167FBB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9CE359-ED5F-39A4-E3B5-147AF6431408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 &amp; Violin Plots: Benign vs Malignant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E23D-EA4E-823B-1123-78663CBB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62FC9D-7E67-DE5D-875A-D57CC8BDE310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61659" cy="35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64E48-D19E-B230-880A-8762A5AF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26" y="693163"/>
            <a:ext cx="7772400" cy="54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81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</TotalTime>
  <Words>794</Words>
  <Application>Microsoft Macintosh PowerPoint</Application>
  <PresentationFormat>Widescreen</PresentationFormat>
  <Paragraphs>124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Sylvester Kyeremeh [Apotica]</cp:lastModifiedBy>
  <cp:revision>203</cp:revision>
  <dcterms:created xsi:type="dcterms:W3CDTF">2021-04-29T18:58:34Z</dcterms:created>
  <dcterms:modified xsi:type="dcterms:W3CDTF">2025-12-12T10:13:01Z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